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4">
  <p:sldMasterIdLst>
    <p:sldMasterId id="2147483648" r:id="rId1"/>
  </p:sldMasterIdLst>
  <p:notesMasterIdLst>
    <p:notesMasterId r:id="rId31"/>
  </p:notesMasterIdLst>
  <p:sldIdLst>
    <p:sldId id="256" r:id="rId2"/>
    <p:sldId id="1015" r:id="rId3"/>
    <p:sldId id="257" r:id="rId4"/>
    <p:sldId id="258" r:id="rId5"/>
    <p:sldId id="272" r:id="rId6"/>
    <p:sldId id="291" r:id="rId7"/>
    <p:sldId id="293" r:id="rId8"/>
    <p:sldId id="292" r:id="rId9"/>
    <p:sldId id="274" r:id="rId10"/>
    <p:sldId id="276" r:id="rId11"/>
    <p:sldId id="271" r:id="rId12"/>
    <p:sldId id="275" r:id="rId13"/>
    <p:sldId id="279" r:id="rId14"/>
    <p:sldId id="280" r:id="rId15"/>
    <p:sldId id="281" r:id="rId16"/>
    <p:sldId id="294" r:id="rId17"/>
    <p:sldId id="298" r:id="rId18"/>
    <p:sldId id="295" r:id="rId19"/>
    <p:sldId id="296" r:id="rId20"/>
    <p:sldId id="297" r:id="rId21"/>
    <p:sldId id="284" r:id="rId22"/>
    <p:sldId id="338" r:id="rId23"/>
    <p:sldId id="286" r:id="rId24"/>
    <p:sldId id="287" r:id="rId25"/>
    <p:sldId id="285" r:id="rId26"/>
    <p:sldId id="283" r:id="rId27"/>
    <p:sldId id="278" r:id="rId28"/>
    <p:sldId id="340" r:id="rId29"/>
    <p:sldId id="341" r:id="rId30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  <p:embeddedFont>
      <p:font typeface="Poppins Bold" panose="00000800000000000000" charset="0"/>
      <p:regular r:id="rId44"/>
    </p:embeddedFont>
    <p:embeddedFont>
      <p:font typeface="Poppins Light" panose="00000400000000000000" pitchFamily="2" charset="0"/>
      <p:regular r:id="rId45"/>
      <p:italic r:id="rId46"/>
    </p:embeddedFont>
    <p:embeddedFont>
      <p:font typeface="Poppins Medium" panose="00000600000000000000" pitchFamily="2" charset="0"/>
      <p:regular r:id="rId47"/>
      <p: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C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32" y="5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Farber" userId="eeca6682-be49-4acd-93d6-a6b2cbeae1c1" providerId="ADAL" clId="{1F24ECFB-5832-40A8-A2A0-5F369FB8A0F1}"/>
    <pc:docChg chg="undo custSel modSld">
      <pc:chgData name="Aaron Farber" userId="eeca6682-be49-4acd-93d6-a6b2cbeae1c1" providerId="ADAL" clId="{1F24ECFB-5832-40A8-A2A0-5F369FB8A0F1}" dt="2023-03-28T20:34:04.919" v="3" actId="1076"/>
      <pc:docMkLst>
        <pc:docMk/>
      </pc:docMkLst>
      <pc:sldChg chg="modSp mod">
        <pc:chgData name="Aaron Farber" userId="eeca6682-be49-4acd-93d6-a6b2cbeae1c1" providerId="ADAL" clId="{1F24ECFB-5832-40A8-A2A0-5F369FB8A0F1}" dt="2023-03-28T20:34:04.919" v="3" actId="1076"/>
        <pc:sldMkLst>
          <pc:docMk/>
          <pc:sldMk cId="0" sldId="256"/>
        </pc:sldMkLst>
        <pc:picChg chg="mod">
          <ac:chgData name="Aaron Farber" userId="eeca6682-be49-4acd-93d6-a6b2cbeae1c1" providerId="ADAL" clId="{1F24ECFB-5832-40A8-A2A0-5F369FB8A0F1}" dt="2023-03-28T20:34:04.919" v="3" actId="1076"/>
          <ac:picMkLst>
            <pc:docMk/>
            <pc:sldMk cId="0" sldId="256"/>
            <ac:picMk id="18" creationId="{FA01FA09-FE78-B69C-DC54-EEF43712BAEE}"/>
          </ac:picMkLst>
        </pc:picChg>
      </pc:sldChg>
    </pc:docChg>
  </pc:docChgLst>
  <pc:docChgLst>
    <pc:chgData name="Aaron Farber" userId="eeca6682-be49-4acd-93d6-a6b2cbeae1c1" providerId="ADAL" clId="{C532B6BD-96E6-4461-8967-7111CCF52A46}"/>
    <pc:docChg chg="undo custSel addSld delSld modSld sldOrd addSection delSection">
      <pc:chgData name="Aaron Farber" userId="eeca6682-be49-4acd-93d6-a6b2cbeae1c1" providerId="ADAL" clId="{C532B6BD-96E6-4461-8967-7111CCF52A46}" dt="2023-02-16T21:03:48.978" v="8893" actId="1076"/>
      <pc:docMkLst>
        <pc:docMk/>
      </pc:docMkLst>
      <pc:sldChg chg="addSp delSp modSp mod">
        <pc:chgData name="Aaron Farber" userId="eeca6682-be49-4acd-93d6-a6b2cbeae1c1" providerId="ADAL" clId="{C532B6BD-96E6-4461-8967-7111CCF52A46}" dt="2023-02-08T16:40:24.600" v="5706" actId="1036"/>
        <pc:sldMkLst>
          <pc:docMk/>
          <pc:sldMk cId="0" sldId="256"/>
        </pc:sldMkLst>
        <pc:spChg chg="mod topLvl">
          <ac:chgData name="Aaron Farber" userId="eeca6682-be49-4acd-93d6-a6b2cbeae1c1" providerId="ADAL" clId="{C532B6BD-96E6-4461-8967-7111CCF52A46}" dt="2023-02-08T16:40:06.100" v="5698" actId="1036"/>
          <ac:spMkLst>
            <pc:docMk/>
            <pc:sldMk cId="0" sldId="256"/>
            <ac:spMk id="4" creationId="{00000000-0000-0000-0000-000000000000}"/>
          </ac:spMkLst>
        </pc:spChg>
        <pc:spChg chg="add del mod">
          <ac:chgData name="Aaron Farber" userId="eeca6682-be49-4acd-93d6-a6b2cbeae1c1" providerId="ADAL" clId="{C532B6BD-96E6-4461-8967-7111CCF52A46}" dt="2023-01-25T15:04:34.024" v="4014"/>
          <ac:spMkLst>
            <pc:docMk/>
            <pc:sldMk cId="0" sldId="256"/>
            <ac:spMk id="6" creationId="{C266502E-7A5A-C344-6FA1-B97BC9AE3322}"/>
          </ac:spMkLst>
        </pc:spChg>
        <pc:spChg chg="mod">
          <ac:chgData name="Aaron Farber" userId="eeca6682-be49-4acd-93d6-a6b2cbeae1c1" providerId="ADAL" clId="{C532B6BD-96E6-4461-8967-7111CCF52A46}" dt="2023-02-08T16:33:42.677" v="5379" actId="571"/>
          <ac:spMkLst>
            <pc:docMk/>
            <pc:sldMk cId="0" sldId="256"/>
            <ac:spMk id="7" creationId="{3185D4DB-C6C0-33AD-603F-68B1C1F5F38A}"/>
          </ac:spMkLst>
        </pc:spChg>
        <pc:spChg chg="add del mod">
          <ac:chgData name="Aaron Farber" userId="eeca6682-be49-4acd-93d6-a6b2cbeae1c1" providerId="ADAL" clId="{C532B6BD-96E6-4461-8967-7111CCF52A46}" dt="2023-01-25T15:04:34.024" v="4014"/>
          <ac:spMkLst>
            <pc:docMk/>
            <pc:sldMk cId="0" sldId="256"/>
            <ac:spMk id="7" creationId="{3A2F24A5-E251-2070-5148-472650A18D79}"/>
          </ac:spMkLst>
        </pc:spChg>
        <pc:spChg chg="add del mod">
          <ac:chgData name="Aaron Farber" userId="eeca6682-be49-4acd-93d6-a6b2cbeae1c1" providerId="ADAL" clId="{C532B6BD-96E6-4461-8967-7111CCF52A46}" dt="2023-02-08T16:39:38.981" v="5633" actId="20577"/>
          <ac:spMkLst>
            <pc:docMk/>
            <pc:sldMk cId="0" sldId="256"/>
            <ac:spMk id="11" creationId="{00000000-0000-0000-0000-000000000000}"/>
          </ac:spMkLst>
        </pc:spChg>
        <pc:spChg chg="add del mod">
          <ac:chgData name="Aaron Farber" userId="eeca6682-be49-4acd-93d6-a6b2cbeae1c1" providerId="ADAL" clId="{C532B6BD-96E6-4461-8967-7111CCF52A46}" dt="2023-01-25T15:04:42.921" v="4017"/>
          <ac:spMkLst>
            <pc:docMk/>
            <pc:sldMk cId="0" sldId="256"/>
            <ac:spMk id="12" creationId="{03B20DBF-6CB0-4577-DE12-B6F356884E5D}"/>
          </ac:spMkLst>
        </pc:spChg>
        <pc:spChg chg="mod">
          <ac:chgData name="Aaron Farber" userId="eeca6682-be49-4acd-93d6-a6b2cbeae1c1" providerId="ADAL" clId="{C532B6BD-96E6-4461-8967-7111CCF52A46}" dt="2023-02-08T16:39:10.686" v="5582" actId="571"/>
          <ac:spMkLst>
            <pc:docMk/>
            <pc:sldMk cId="0" sldId="256"/>
            <ac:spMk id="13" creationId="{8153F831-82B8-D847-334D-9689F635E425}"/>
          </ac:spMkLst>
        </pc:spChg>
        <pc:spChg chg="add del mod">
          <ac:chgData name="Aaron Farber" userId="eeca6682-be49-4acd-93d6-a6b2cbeae1c1" providerId="ADAL" clId="{C532B6BD-96E6-4461-8967-7111CCF52A46}" dt="2023-01-25T15:04:42.921" v="4017"/>
          <ac:spMkLst>
            <pc:docMk/>
            <pc:sldMk cId="0" sldId="256"/>
            <ac:spMk id="13" creationId="{C8F7B0B6-3219-50CD-08CA-6D7120E4B52F}"/>
          </ac:spMkLst>
        </pc:spChg>
        <pc:spChg chg="add mod">
          <ac:chgData name="Aaron Farber" userId="eeca6682-be49-4acd-93d6-a6b2cbeae1c1" providerId="ADAL" clId="{C532B6BD-96E6-4461-8967-7111CCF52A46}" dt="2023-02-08T16:39:31.013" v="5620" actId="20577"/>
          <ac:spMkLst>
            <pc:docMk/>
            <pc:sldMk cId="0" sldId="256"/>
            <ac:spMk id="14" creationId="{12B4DFA5-2E42-87F2-ACC9-6F8016DA0AD9}"/>
          </ac:spMkLst>
        </pc:spChg>
        <pc:spChg chg="add mod">
          <ac:chgData name="Aaron Farber" userId="eeca6682-be49-4acd-93d6-a6b2cbeae1c1" providerId="ADAL" clId="{C532B6BD-96E6-4461-8967-7111CCF52A46}" dt="2023-02-08T16:40:24.600" v="5706" actId="1036"/>
          <ac:spMkLst>
            <pc:docMk/>
            <pc:sldMk cId="0" sldId="256"/>
            <ac:spMk id="15" creationId="{3A739E94-520A-3565-4419-95A1AC181ACA}"/>
          </ac:spMkLst>
        </pc:spChg>
        <pc:spChg chg="add del mod">
          <ac:chgData name="Aaron Farber" userId="eeca6682-be49-4acd-93d6-a6b2cbeae1c1" providerId="ADAL" clId="{C532B6BD-96E6-4461-8967-7111CCF52A46}" dt="2023-01-25T15:10:34.502" v="4305"/>
          <ac:spMkLst>
            <pc:docMk/>
            <pc:sldMk cId="0" sldId="256"/>
            <ac:spMk id="16" creationId="{372D274D-B4DA-3A12-BA5C-94AC207FF597}"/>
          </ac:spMkLst>
        </pc:spChg>
        <pc:spChg chg="add del mod">
          <ac:chgData name="Aaron Farber" userId="eeca6682-be49-4acd-93d6-a6b2cbeae1c1" providerId="ADAL" clId="{C532B6BD-96E6-4461-8967-7111CCF52A46}" dt="2023-01-25T15:10:32.162" v="4300"/>
          <ac:spMkLst>
            <pc:docMk/>
            <pc:sldMk cId="0" sldId="256"/>
            <ac:spMk id="17" creationId="{47E0B0DF-0FA8-2E19-AD30-F365B9B434B1}"/>
          </ac:spMkLst>
        </pc:spChg>
        <pc:spChg chg="add mod">
          <ac:chgData name="Aaron Farber" userId="eeca6682-be49-4acd-93d6-a6b2cbeae1c1" providerId="ADAL" clId="{C532B6BD-96E6-4461-8967-7111CCF52A46}" dt="2023-02-08T16:40:24.600" v="5706" actId="1036"/>
          <ac:spMkLst>
            <pc:docMk/>
            <pc:sldMk cId="0" sldId="256"/>
            <ac:spMk id="19" creationId="{6CD5F26C-B50C-91D2-B5D7-1C81E9A3E459}"/>
          </ac:spMkLst>
        </pc:spChg>
        <pc:spChg chg="add del mod">
          <ac:chgData name="Aaron Farber" userId="eeca6682-be49-4acd-93d6-a6b2cbeae1c1" providerId="ADAL" clId="{C532B6BD-96E6-4461-8967-7111CCF52A46}" dt="2023-01-25T15:15:28.101" v="4415" actId="478"/>
          <ac:spMkLst>
            <pc:docMk/>
            <pc:sldMk cId="0" sldId="256"/>
            <ac:spMk id="21" creationId="{33EA8771-A9C4-6E7F-1667-ACBCAB2A149E}"/>
          </ac:spMkLst>
        </pc:spChg>
        <pc:spChg chg="add del mod topLvl">
          <ac:chgData name="Aaron Farber" userId="eeca6682-be49-4acd-93d6-a6b2cbeae1c1" providerId="ADAL" clId="{C532B6BD-96E6-4461-8967-7111CCF52A46}" dt="2023-01-25T15:28:41.664" v="4909" actId="164"/>
          <ac:spMkLst>
            <pc:docMk/>
            <pc:sldMk cId="0" sldId="256"/>
            <ac:spMk id="22" creationId="{C678FC69-1C7D-783C-D11D-E310F9B5AA0F}"/>
          </ac:spMkLst>
        </pc:spChg>
        <pc:spChg chg="add del mod topLvl">
          <ac:chgData name="Aaron Farber" userId="eeca6682-be49-4acd-93d6-a6b2cbeae1c1" providerId="ADAL" clId="{C532B6BD-96E6-4461-8967-7111CCF52A46}" dt="2023-01-25T15:23:15.639" v="4651" actId="478"/>
          <ac:spMkLst>
            <pc:docMk/>
            <pc:sldMk cId="0" sldId="256"/>
            <ac:spMk id="29" creationId="{3952EB18-0957-FC99-8854-35331626275E}"/>
          </ac:spMkLst>
        </pc:spChg>
        <pc:spChg chg="add del mod topLvl">
          <ac:chgData name="Aaron Farber" userId="eeca6682-be49-4acd-93d6-a6b2cbeae1c1" providerId="ADAL" clId="{C532B6BD-96E6-4461-8967-7111CCF52A46}" dt="2023-01-25T15:23:18.041" v="4653" actId="478"/>
          <ac:spMkLst>
            <pc:docMk/>
            <pc:sldMk cId="0" sldId="256"/>
            <ac:spMk id="31" creationId="{2428D7E8-2620-F2B9-707F-8323CA0C7842}"/>
          </ac:spMkLst>
        </pc:spChg>
        <pc:spChg chg="add del mod">
          <ac:chgData name="Aaron Farber" userId="eeca6682-be49-4acd-93d6-a6b2cbeae1c1" providerId="ADAL" clId="{C532B6BD-96E6-4461-8967-7111CCF52A46}" dt="2023-01-25T15:18:45.713" v="4529"/>
          <ac:spMkLst>
            <pc:docMk/>
            <pc:sldMk cId="0" sldId="256"/>
            <ac:spMk id="33" creationId="{ED83BE62-B9A7-893E-B25D-6AC5CB49AD8C}"/>
          </ac:spMkLst>
        </pc:spChg>
        <pc:spChg chg="add del mod">
          <ac:chgData name="Aaron Farber" userId="eeca6682-be49-4acd-93d6-a6b2cbeae1c1" providerId="ADAL" clId="{C532B6BD-96E6-4461-8967-7111CCF52A46}" dt="2023-01-25T15:18:49.717" v="4533"/>
          <ac:spMkLst>
            <pc:docMk/>
            <pc:sldMk cId="0" sldId="256"/>
            <ac:spMk id="35" creationId="{09C30B70-F1A3-8B57-4C21-21CD684E2ED6}"/>
          </ac:spMkLst>
        </pc:spChg>
        <pc:spChg chg="add del mod">
          <ac:chgData name="Aaron Farber" userId="eeca6682-be49-4acd-93d6-a6b2cbeae1c1" providerId="ADAL" clId="{C532B6BD-96E6-4461-8967-7111CCF52A46}" dt="2023-01-25T15:19:13.855" v="4542" actId="478"/>
          <ac:spMkLst>
            <pc:docMk/>
            <pc:sldMk cId="0" sldId="256"/>
            <ac:spMk id="37" creationId="{F88C066D-9047-4BEA-D60F-6EC65861EFBA}"/>
          </ac:spMkLst>
        </pc:spChg>
        <pc:spChg chg="add mod">
          <ac:chgData name="Aaron Farber" userId="eeca6682-be49-4acd-93d6-a6b2cbeae1c1" providerId="ADAL" clId="{C532B6BD-96E6-4461-8967-7111CCF52A46}" dt="2023-01-25T15:28:41.664" v="4909" actId="164"/>
          <ac:spMkLst>
            <pc:docMk/>
            <pc:sldMk cId="0" sldId="256"/>
            <ac:spMk id="53" creationId="{C60EE385-A6B2-8D6B-3DFC-7620FAD8A8AB}"/>
          </ac:spMkLst>
        </pc:spChg>
        <pc:spChg chg="add mod">
          <ac:chgData name="Aaron Farber" userId="eeca6682-be49-4acd-93d6-a6b2cbeae1c1" providerId="ADAL" clId="{C532B6BD-96E6-4461-8967-7111CCF52A46}" dt="2023-01-25T15:28:41.664" v="4909" actId="164"/>
          <ac:spMkLst>
            <pc:docMk/>
            <pc:sldMk cId="0" sldId="256"/>
            <ac:spMk id="55" creationId="{C3F58C8A-DBD9-6E29-731B-5837B96CA926}"/>
          </ac:spMkLst>
        </pc:spChg>
        <pc:spChg chg="add del mod">
          <ac:chgData name="Aaron Farber" userId="eeca6682-be49-4acd-93d6-a6b2cbeae1c1" providerId="ADAL" clId="{C532B6BD-96E6-4461-8967-7111CCF52A46}" dt="2023-01-25T15:24:20.083" v="4696"/>
          <ac:spMkLst>
            <pc:docMk/>
            <pc:sldMk cId="0" sldId="256"/>
            <ac:spMk id="56" creationId="{D9217ACC-3B0A-42CD-72AC-AEC179BFB5D7}"/>
          </ac:spMkLst>
        </pc:spChg>
        <pc:spChg chg="add del mod">
          <ac:chgData name="Aaron Farber" userId="eeca6682-be49-4acd-93d6-a6b2cbeae1c1" providerId="ADAL" clId="{C532B6BD-96E6-4461-8967-7111CCF52A46}" dt="2023-02-08T16:35:09.315" v="5476" actId="478"/>
          <ac:spMkLst>
            <pc:docMk/>
            <pc:sldMk cId="0" sldId="256"/>
            <ac:spMk id="58" creationId="{6A6C1C1B-92AF-1E7C-449D-9A648CED5EB7}"/>
          </ac:spMkLst>
        </pc:spChg>
        <pc:spChg chg="add mod">
          <ac:chgData name="Aaron Farber" userId="eeca6682-be49-4acd-93d6-a6b2cbeae1c1" providerId="ADAL" clId="{C532B6BD-96E6-4461-8967-7111CCF52A46}" dt="2023-01-25T15:28:08.918" v="4898" actId="571"/>
          <ac:spMkLst>
            <pc:docMk/>
            <pc:sldMk cId="0" sldId="256"/>
            <ac:spMk id="59" creationId="{93384CBB-F986-072B-90B2-A0D4CA7712A0}"/>
          </ac:spMkLst>
        </pc:spChg>
        <pc:spChg chg="add del mod">
          <ac:chgData name="Aaron Farber" userId="eeca6682-be49-4acd-93d6-a6b2cbeae1c1" providerId="ADAL" clId="{C532B6BD-96E6-4461-8967-7111CCF52A46}" dt="2023-01-25T15:38:08.221" v="4968" actId="478"/>
          <ac:spMkLst>
            <pc:docMk/>
            <pc:sldMk cId="0" sldId="256"/>
            <ac:spMk id="61" creationId="{E4388C49-D559-22BE-671B-DD7E42A09416}"/>
          </ac:spMkLst>
        </pc:spChg>
        <pc:spChg chg="add del mod">
          <ac:chgData name="Aaron Farber" userId="eeca6682-be49-4acd-93d6-a6b2cbeae1c1" providerId="ADAL" clId="{C532B6BD-96E6-4461-8967-7111CCF52A46}" dt="2023-01-25T15:29:46.938" v="4933"/>
          <ac:spMkLst>
            <pc:docMk/>
            <pc:sldMk cId="0" sldId="256"/>
            <ac:spMk id="62" creationId="{7B549AEA-95A3-64B2-C8DD-AAEB639A85C8}"/>
          </ac:spMkLst>
        </pc:spChg>
        <pc:spChg chg="add del mod">
          <ac:chgData name="Aaron Farber" userId="eeca6682-be49-4acd-93d6-a6b2cbeae1c1" providerId="ADAL" clId="{C532B6BD-96E6-4461-8967-7111CCF52A46}" dt="2023-01-25T15:29:51.525" v="4935"/>
          <ac:spMkLst>
            <pc:docMk/>
            <pc:sldMk cId="0" sldId="256"/>
            <ac:spMk id="63" creationId="{8419602A-7ABD-E34E-D313-EEC79CB0B131}"/>
          </ac:spMkLst>
        </pc:spChg>
        <pc:spChg chg="add del mod">
          <ac:chgData name="Aaron Farber" userId="eeca6682-be49-4acd-93d6-a6b2cbeae1c1" providerId="ADAL" clId="{C532B6BD-96E6-4461-8967-7111CCF52A46}" dt="2023-01-25T15:29:59.148" v="4937"/>
          <ac:spMkLst>
            <pc:docMk/>
            <pc:sldMk cId="0" sldId="256"/>
            <ac:spMk id="1024" creationId="{9C4C945D-40B6-2033-9EB2-E2DECB57E936}"/>
          </ac:spMkLst>
        </pc:spChg>
        <pc:spChg chg="add del mod">
          <ac:chgData name="Aaron Farber" userId="eeca6682-be49-4acd-93d6-a6b2cbeae1c1" providerId="ADAL" clId="{C532B6BD-96E6-4461-8967-7111CCF52A46}" dt="2023-01-25T15:38:09.975" v="4969" actId="478"/>
          <ac:spMkLst>
            <pc:docMk/>
            <pc:sldMk cId="0" sldId="256"/>
            <ac:spMk id="1026" creationId="{8DEDF8B7-748E-5841-C559-FA8CDD1597EA}"/>
          </ac:spMkLst>
        </pc:spChg>
        <pc:grpChg chg="add mod">
          <ac:chgData name="Aaron Farber" userId="eeca6682-be49-4acd-93d6-a6b2cbeae1c1" providerId="ADAL" clId="{C532B6BD-96E6-4461-8967-7111CCF52A46}" dt="2023-02-08T16:33:42.677" v="5379" actId="571"/>
          <ac:grpSpMkLst>
            <pc:docMk/>
            <pc:sldMk cId="0" sldId="256"/>
            <ac:grpSpMk id="6" creationId="{39787832-0C50-7A38-1BE7-E4D7F9D74113}"/>
          </ac:grpSpMkLst>
        </pc:grpChg>
        <pc:grpChg chg="add mod">
          <ac:chgData name="Aaron Farber" userId="eeca6682-be49-4acd-93d6-a6b2cbeae1c1" providerId="ADAL" clId="{C532B6BD-96E6-4461-8967-7111CCF52A46}" dt="2023-02-08T16:39:10.686" v="5582" actId="571"/>
          <ac:grpSpMkLst>
            <pc:docMk/>
            <pc:sldMk cId="0" sldId="256"/>
            <ac:grpSpMk id="12" creationId="{3808F270-0757-4F06-69A3-833DA900E8E2}"/>
          </ac:grpSpMkLst>
        </pc:grpChg>
        <pc:grpChg chg="add del mod">
          <ac:chgData name="Aaron Farber" userId="eeca6682-be49-4acd-93d6-a6b2cbeae1c1" providerId="ADAL" clId="{C532B6BD-96E6-4461-8967-7111CCF52A46}" dt="2023-01-25T15:20:02.081" v="4552" actId="165"/>
          <ac:grpSpMkLst>
            <pc:docMk/>
            <pc:sldMk cId="0" sldId="256"/>
            <ac:grpSpMk id="40" creationId="{84FA5B3A-C677-8464-3305-FA50E57C2276}"/>
          </ac:grpSpMkLst>
        </pc:grpChg>
        <pc:grpChg chg="add del mod">
          <ac:chgData name="Aaron Farber" userId="eeca6682-be49-4acd-93d6-a6b2cbeae1c1" providerId="ADAL" clId="{C532B6BD-96E6-4461-8967-7111CCF52A46}" dt="2023-02-08T16:39:12.750" v="5583" actId="21"/>
          <ac:grpSpMkLst>
            <pc:docMk/>
            <pc:sldMk cId="0" sldId="256"/>
            <ac:grpSpMk id="41" creationId="{B923EEB7-D9CD-8780-18B7-B5231F44F24D}"/>
          </ac:grpSpMkLst>
        </pc:grpChg>
        <pc:grpChg chg="add mod">
          <ac:chgData name="Aaron Farber" userId="eeca6682-be49-4acd-93d6-a6b2cbeae1c1" providerId="ADAL" clId="{C532B6BD-96E6-4461-8967-7111CCF52A46}" dt="2023-02-08T16:40:06.100" v="5698" actId="1036"/>
          <ac:grpSpMkLst>
            <pc:docMk/>
            <pc:sldMk cId="0" sldId="256"/>
            <ac:grpSpMk id="60" creationId="{742BD407-F75F-ED1F-9DD6-4B58F68DB220}"/>
          </ac:grpSpMkLst>
        </pc:grpChg>
        <pc:graphicFrameChg chg="add del mod">
          <ac:chgData name="Aaron Farber" userId="eeca6682-be49-4acd-93d6-a6b2cbeae1c1" providerId="ADAL" clId="{C532B6BD-96E6-4461-8967-7111CCF52A46}" dt="2023-01-25T15:04:34.024" v="4014"/>
          <ac:graphicFrameMkLst>
            <pc:docMk/>
            <pc:sldMk cId="0" sldId="256"/>
            <ac:graphicFrameMk id="5" creationId="{FAB7DC81-7ED0-F425-BAB3-9D003B8F2240}"/>
          </ac:graphicFrameMkLst>
        </pc:graphicFrameChg>
        <pc:graphicFrameChg chg="add del mod">
          <ac:chgData name="Aaron Farber" userId="eeca6682-be49-4acd-93d6-a6b2cbeae1c1" providerId="ADAL" clId="{C532B6BD-96E6-4461-8967-7111CCF52A46}" dt="2023-01-25T15:04:42.921" v="4017"/>
          <ac:graphicFrameMkLst>
            <pc:docMk/>
            <pc:sldMk cId="0" sldId="256"/>
            <ac:graphicFrameMk id="8" creationId="{38573503-4A77-6369-9991-0BBE1129F5EB}"/>
          </ac:graphicFrameMkLst>
        </pc:graphicFrameChg>
        <pc:picChg chg="add mod">
          <ac:chgData name="Aaron Farber" userId="eeca6682-be49-4acd-93d6-a6b2cbeae1c1" providerId="ADAL" clId="{C532B6BD-96E6-4461-8967-7111CCF52A46}" dt="2023-02-08T16:33:42.677" v="5379" actId="571"/>
          <ac:picMkLst>
            <pc:docMk/>
            <pc:sldMk cId="0" sldId="256"/>
            <ac:picMk id="5" creationId="{346CFDA3-1D73-B897-6C2D-583BA3C5BC62}"/>
          </ac:picMkLst>
        </pc:picChg>
        <pc:picChg chg="mod">
          <ac:chgData name="Aaron Farber" userId="eeca6682-be49-4acd-93d6-a6b2cbeae1c1" providerId="ADAL" clId="{C532B6BD-96E6-4461-8967-7111CCF52A46}" dt="2023-02-08T16:33:42.677" v="5379" actId="571"/>
          <ac:picMkLst>
            <pc:docMk/>
            <pc:sldMk cId="0" sldId="256"/>
            <ac:picMk id="8" creationId="{3AAEB219-CBAF-51C9-95DA-565CD90F0281}"/>
          </ac:picMkLst>
        </pc:picChg>
        <pc:picChg chg="mod">
          <ac:chgData name="Aaron Farber" userId="eeca6682-be49-4acd-93d6-a6b2cbeae1c1" providerId="ADAL" clId="{C532B6BD-96E6-4461-8967-7111CCF52A46}" dt="2023-02-08T16:39:10.686" v="5582" actId="571"/>
          <ac:picMkLst>
            <pc:docMk/>
            <pc:sldMk cId="0" sldId="256"/>
            <ac:picMk id="16" creationId="{4FB48E0A-946B-B924-F9CC-AFB8ACB7D249}"/>
          </ac:picMkLst>
        </pc:picChg>
        <pc:picChg chg="add mod">
          <ac:chgData name="Aaron Farber" userId="eeca6682-be49-4acd-93d6-a6b2cbeae1c1" providerId="ADAL" clId="{C532B6BD-96E6-4461-8967-7111CCF52A46}" dt="2023-02-08T16:39:17.130" v="5585" actId="1076"/>
          <ac:picMkLst>
            <pc:docMk/>
            <pc:sldMk cId="0" sldId="256"/>
            <ac:picMk id="17" creationId="{9C26E71A-7D6A-8F21-A8B8-C441D09652F5}"/>
          </ac:picMkLst>
        </pc:picChg>
        <pc:picChg chg="add mod">
          <ac:chgData name="Aaron Farber" userId="eeca6682-be49-4acd-93d6-a6b2cbeae1c1" providerId="ADAL" clId="{C532B6BD-96E6-4461-8967-7111CCF52A46}" dt="2023-02-08T16:40:24.600" v="5706" actId="1036"/>
          <ac:picMkLst>
            <pc:docMk/>
            <pc:sldMk cId="0" sldId="256"/>
            <ac:picMk id="18" creationId="{FA01FA09-FE78-B69C-DC54-EEF43712BAEE}"/>
          </ac:picMkLst>
        </pc:picChg>
        <pc:picChg chg="add del mod">
          <ac:chgData name="Aaron Farber" userId="eeca6682-be49-4acd-93d6-a6b2cbeae1c1" providerId="ADAL" clId="{C532B6BD-96E6-4461-8967-7111CCF52A46}" dt="2023-01-25T15:04:34.024" v="4014"/>
          <ac:picMkLst>
            <pc:docMk/>
            <pc:sldMk cId="0" sldId="256"/>
            <ac:picMk id="1025" creationId="{A97425D0-D4A8-60D0-D183-1C2ABED0F11A}"/>
          </ac:picMkLst>
        </pc:picChg>
        <pc:picChg chg="add del mod">
          <ac:chgData name="Aaron Farber" userId="eeca6682-be49-4acd-93d6-a6b2cbeae1c1" providerId="ADAL" clId="{C532B6BD-96E6-4461-8967-7111CCF52A46}" dt="2023-01-25T15:04:42.921" v="4017"/>
          <ac:picMkLst>
            <pc:docMk/>
            <pc:sldMk cId="0" sldId="256"/>
            <ac:picMk id="1028" creationId="{BFB873AC-917D-3185-A9A5-5D04F4EB93DA}"/>
          </ac:picMkLst>
        </pc:picChg>
        <pc:picChg chg="add del mod">
          <ac:chgData name="Aaron Farber" userId="eeca6682-be49-4acd-93d6-a6b2cbeae1c1" providerId="ADAL" clId="{C532B6BD-96E6-4461-8967-7111CCF52A46}" dt="2023-02-08T16:39:43.208" v="5634" actId="478"/>
          <ac:picMkLst>
            <pc:docMk/>
            <pc:sldMk cId="0" sldId="256"/>
            <ac:picMk id="1029" creationId="{275A3BF3-18E0-DBC9-12C4-4B581F586146}"/>
          </ac:picMkLst>
        </pc:picChg>
        <pc:picChg chg="add del mod">
          <ac:chgData name="Aaron Farber" userId="eeca6682-be49-4acd-93d6-a6b2cbeae1c1" providerId="ADAL" clId="{C532B6BD-96E6-4461-8967-7111CCF52A46}" dt="2023-02-08T16:39:09.135" v="5580" actId="21"/>
          <ac:picMkLst>
            <pc:docMk/>
            <pc:sldMk cId="0" sldId="256"/>
            <ac:picMk id="1032" creationId="{6D4926F6-032F-6835-0276-DCEF5663FFE2}"/>
          </ac:picMkLst>
        </pc:picChg>
        <pc:picChg chg="add del mod topLvl">
          <ac:chgData name="Aaron Farber" userId="eeca6682-be49-4acd-93d6-a6b2cbeae1c1" providerId="ADAL" clId="{C532B6BD-96E6-4461-8967-7111CCF52A46}" dt="2023-02-08T16:39:12.750" v="5583" actId="21"/>
          <ac:picMkLst>
            <pc:docMk/>
            <pc:sldMk cId="0" sldId="256"/>
            <ac:picMk id="1034" creationId="{2FEA3EB2-9F4B-0278-1885-02DDC187AA5C}"/>
          </ac:picMkLst>
        </pc:picChg>
        <pc:cxnChg chg="add del mod">
          <ac:chgData name="Aaron Farber" userId="eeca6682-be49-4acd-93d6-a6b2cbeae1c1" providerId="ADAL" clId="{C532B6BD-96E6-4461-8967-7111CCF52A46}" dt="2023-01-25T15:14:01.009" v="4400" actId="478"/>
          <ac:cxnSpMkLst>
            <pc:docMk/>
            <pc:sldMk cId="0" sldId="256"/>
            <ac:cxnSpMk id="19" creationId="{B340C424-B281-FBA4-8CA7-4C4D8B85D1B1}"/>
          </ac:cxnSpMkLst>
        </pc:cxnChg>
        <pc:cxnChg chg="add del mod topLvl">
          <ac:chgData name="Aaron Farber" userId="eeca6682-be49-4acd-93d6-a6b2cbeae1c1" providerId="ADAL" clId="{C532B6BD-96E6-4461-8967-7111CCF52A46}" dt="2023-01-25T15:24:26.192" v="4697" actId="478"/>
          <ac:cxnSpMkLst>
            <pc:docMk/>
            <pc:sldMk cId="0" sldId="256"/>
            <ac:cxnSpMk id="20" creationId="{A287EA21-C4F4-872D-914E-08B658A40469}"/>
          </ac:cxnSpMkLst>
        </pc:cxnChg>
        <pc:cxnChg chg="add del mod">
          <ac:chgData name="Aaron Farber" userId="eeca6682-be49-4acd-93d6-a6b2cbeae1c1" providerId="ADAL" clId="{C532B6BD-96E6-4461-8967-7111CCF52A46}" dt="2023-01-25T15:16:42.200" v="4453" actId="478"/>
          <ac:cxnSpMkLst>
            <pc:docMk/>
            <pc:sldMk cId="0" sldId="256"/>
            <ac:cxnSpMk id="24" creationId="{8D563654-3FE3-1A31-3238-A7FA0B6A0DF8}"/>
          </ac:cxnSpMkLst>
        </pc:cxnChg>
        <pc:cxnChg chg="add del mod topLvl">
          <ac:chgData name="Aaron Farber" userId="eeca6682-be49-4acd-93d6-a6b2cbeae1c1" providerId="ADAL" clId="{C532B6BD-96E6-4461-8967-7111CCF52A46}" dt="2023-01-25T15:20:26.300" v="4558" actId="478"/>
          <ac:cxnSpMkLst>
            <pc:docMk/>
            <pc:sldMk cId="0" sldId="256"/>
            <ac:cxnSpMk id="28" creationId="{B4EBBB9D-8F28-2CAE-B0BB-90005CBB8818}"/>
          </ac:cxnSpMkLst>
        </pc:cxnChg>
        <pc:cxnChg chg="add del mod topLvl">
          <ac:chgData name="Aaron Farber" userId="eeca6682-be49-4acd-93d6-a6b2cbeae1c1" providerId="ADAL" clId="{C532B6BD-96E6-4461-8967-7111CCF52A46}" dt="2023-01-25T15:20:42.624" v="4562" actId="478"/>
          <ac:cxnSpMkLst>
            <pc:docMk/>
            <pc:sldMk cId="0" sldId="256"/>
            <ac:cxnSpMk id="30" creationId="{85842424-8347-A842-F65D-3314BDD96E68}"/>
          </ac:cxnSpMkLst>
        </pc:cxnChg>
        <pc:cxnChg chg="add del mod">
          <ac:chgData name="Aaron Farber" userId="eeca6682-be49-4acd-93d6-a6b2cbeae1c1" providerId="ADAL" clId="{C532B6BD-96E6-4461-8967-7111CCF52A46}" dt="2023-01-25T15:18:45.713" v="4529"/>
          <ac:cxnSpMkLst>
            <pc:docMk/>
            <pc:sldMk cId="0" sldId="256"/>
            <ac:cxnSpMk id="32" creationId="{204F8E47-09D7-DEA2-8B7D-E21D23535BFB}"/>
          </ac:cxnSpMkLst>
        </pc:cxnChg>
        <pc:cxnChg chg="add del mod">
          <ac:chgData name="Aaron Farber" userId="eeca6682-be49-4acd-93d6-a6b2cbeae1c1" providerId="ADAL" clId="{C532B6BD-96E6-4461-8967-7111CCF52A46}" dt="2023-01-25T15:18:49.717" v="4533"/>
          <ac:cxnSpMkLst>
            <pc:docMk/>
            <pc:sldMk cId="0" sldId="256"/>
            <ac:cxnSpMk id="34" creationId="{1E4E1750-1417-9378-7FB0-4518C26C338C}"/>
          </ac:cxnSpMkLst>
        </pc:cxnChg>
        <pc:cxnChg chg="add del mod">
          <ac:chgData name="Aaron Farber" userId="eeca6682-be49-4acd-93d6-a6b2cbeae1c1" providerId="ADAL" clId="{C532B6BD-96E6-4461-8967-7111CCF52A46}" dt="2023-01-25T15:19:15.523" v="4543" actId="478"/>
          <ac:cxnSpMkLst>
            <pc:docMk/>
            <pc:sldMk cId="0" sldId="256"/>
            <ac:cxnSpMk id="36" creationId="{3CF6DE25-5C58-229B-4067-A588C038336C}"/>
          </ac:cxnSpMkLst>
        </pc:cxnChg>
        <pc:cxnChg chg="add del mod">
          <ac:chgData name="Aaron Farber" userId="eeca6682-be49-4acd-93d6-a6b2cbeae1c1" providerId="ADAL" clId="{C532B6BD-96E6-4461-8967-7111CCF52A46}" dt="2023-01-25T15:23:14.547" v="4650" actId="478"/>
          <ac:cxnSpMkLst>
            <pc:docMk/>
            <pc:sldMk cId="0" sldId="256"/>
            <ac:cxnSpMk id="44" creationId="{F5065293-60F1-5D4D-0E22-2EF7B5FA0E80}"/>
          </ac:cxnSpMkLst>
        </pc:cxnChg>
        <pc:cxnChg chg="add del mod">
          <ac:chgData name="Aaron Farber" userId="eeca6682-be49-4acd-93d6-a6b2cbeae1c1" providerId="ADAL" clId="{C532B6BD-96E6-4461-8967-7111CCF52A46}" dt="2023-01-25T15:23:16.841" v="4652" actId="478"/>
          <ac:cxnSpMkLst>
            <pc:docMk/>
            <pc:sldMk cId="0" sldId="256"/>
            <ac:cxnSpMk id="45" creationId="{F9DE7246-2B50-FE51-C1A6-DCEF7104F4EA}"/>
          </ac:cxnSpMkLst>
        </pc:cxnChg>
        <pc:cxnChg chg="add mod">
          <ac:chgData name="Aaron Farber" userId="eeca6682-be49-4acd-93d6-a6b2cbeae1c1" providerId="ADAL" clId="{C532B6BD-96E6-4461-8967-7111CCF52A46}" dt="2023-01-25T15:28:41.664" v="4909" actId="164"/>
          <ac:cxnSpMkLst>
            <pc:docMk/>
            <pc:sldMk cId="0" sldId="256"/>
            <ac:cxnSpMk id="52" creationId="{9BA08D89-0F4F-C5C8-0C63-5BEA588EA0CE}"/>
          </ac:cxnSpMkLst>
        </pc:cxnChg>
        <pc:cxnChg chg="add mod">
          <ac:chgData name="Aaron Farber" userId="eeca6682-be49-4acd-93d6-a6b2cbeae1c1" providerId="ADAL" clId="{C532B6BD-96E6-4461-8967-7111CCF52A46}" dt="2023-01-25T15:28:41.664" v="4909" actId="164"/>
          <ac:cxnSpMkLst>
            <pc:docMk/>
            <pc:sldMk cId="0" sldId="256"/>
            <ac:cxnSpMk id="54" creationId="{FB03208A-CE1C-3559-CF2D-37EE623D46F3}"/>
          </ac:cxnSpMkLst>
        </pc:cxnChg>
      </pc:sldChg>
      <pc:sldChg chg="addSp delSp modSp mod">
        <pc:chgData name="Aaron Farber" userId="eeca6682-be49-4acd-93d6-a6b2cbeae1c1" providerId="ADAL" clId="{C532B6BD-96E6-4461-8967-7111CCF52A46}" dt="2023-02-08T16:44:03.481" v="6051" actId="1036"/>
        <pc:sldMkLst>
          <pc:docMk/>
          <pc:sldMk cId="0" sldId="257"/>
        </pc:sldMkLst>
        <pc:spChg chg="mod">
          <ac:chgData name="Aaron Farber" userId="eeca6682-be49-4acd-93d6-a6b2cbeae1c1" providerId="ADAL" clId="{C532B6BD-96E6-4461-8967-7111CCF52A46}" dt="2023-02-08T16:44:03.481" v="6051" actId="1036"/>
          <ac:spMkLst>
            <pc:docMk/>
            <pc:sldMk cId="0" sldId="257"/>
            <ac:spMk id="2" creationId="{00000000-0000-0000-0000-000000000000}"/>
          </ac:spMkLst>
        </pc:spChg>
        <pc:spChg chg="mod">
          <ac:chgData name="Aaron Farber" userId="eeca6682-be49-4acd-93d6-a6b2cbeae1c1" providerId="ADAL" clId="{C532B6BD-96E6-4461-8967-7111CCF52A46}" dt="2023-02-08T16:44:03.481" v="6051" actId="1036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Aaron Farber" userId="eeca6682-be49-4acd-93d6-a6b2cbeae1c1" providerId="ADAL" clId="{C532B6BD-96E6-4461-8967-7111CCF52A46}" dt="2023-01-25T19:36:43.653" v="5003" actId="20577"/>
          <ac:spMkLst>
            <pc:docMk/>
            <pc:sldMk cId="0" sldId="257"/>
            <ac:spMk id="4" creationId="{F08BCABE-C606-8826-FB95-BCE5E87FB8B2}"/>
          </ac:spMkLst>
        </pc:spChg>
        <pc:spChg chg="mod">
          <ac:chgData name="Aaron Farber" userId="eeca6682-be49-4acd-93d6-a6b2cbeae1c1" providerId="ADAL" clId="{C532B6BD-96E6-4461-8967-7111CCF52A46}" dt="2023-02-08T16:42:41.795" v="6020" actId="1076"/>
          <ac:spMkLst>
            <pc:docMk/>
            <pc:sldMk cId="0" sldId="257"/>
            <ac:spMk id="5" creationId="{00000000-0000-0000-0000-000000000000}"/>
          </ac:spMkLst>
        </pc:spChg>
        <pc:spChg chg="del mod">
          <ac:chgData name="Aaron Farber" userId="eeca6682-be49-4acd-93d6-a6b2cbeae1c1" providerId="ADAL" clId="{C532B6BD-96E6-4461-8967-7111CCF52A46}" dt="2023-01-25T19:40:07.542" v="5055" actId="478"/>
          <ac:spMkLst>
            <pc:docMk/>
            <pc:sldMk cId="0" sldId="257"/>
            <ac:spMk id="6" creationId="{00000000-0000-0000-0000-000000000000}"/>
          </ac:spMkLst>
        </pc:spChg>
        <pc:spChg chg="add mod">
          <ac:chgData name="Aaron Farber" userId="eeca6682-be49-4acd-93d6-a6b2cbeae1c1" providerId="ADAL" clId="{C532B6BD-96E6-4461-8967-7111CCF52A46}" dt="2023-02-08T16:44:03.481" v="6051" actId="1036"/>
          <ac:spMkLst>
            <pc:docMk/>
            <pc:sldMk cId="0" sldId="257"/>
            <ac:spMk id="6" creationId="{51DEF4E1-8594-D9C1-C6ED-43D43E2BC323}"/>
          </ac:spMkLst>
        </pc:spChg>
        <pc:spChg chg="add del mod">
          <ac:chgData name="Aaron Farber" userId="eeca6682-be49-4acd-93d6-a6b2cbeae1c1" providerId="ADAL" clId="{C532B6BD-96E6-4461-8967-7111CCF52A46}" dt="2023-02-08T16:44:03.481" v="6051" actId="1036"/>
          <ac:spMkLst>
            <pc:docMk/>
            <pc:sldMk cId="0" sldId="257"/>
            <ac:spMk id="7" creationId="{00000000-0000-0000-0000-000000000000}"/>
          </ac:spMkLst>
        </pc:spChg>
        <pc:spChg chg="mod">
          <ac:chgData name="Aaron Farber" userId="eeca6682-be49-4acd-93d6-a6b2cbeae1c1" providerId="ADAL" clId="{C532B6BD-96E6-4461-8967-7111CCF52A46}" dt="2023-02-08T16:44:03.481" v="6051" actId="1036"/>
          <ac:spMkLst>
            <pc:docMk/>
            <pc:sldMk cId="0" sldId="257"/>
            <ac:spMk id="8" creationId="{00000000-0000-0000-0000-000000000000}"/>
          </ac:spMkLst>
        </pc:spChg>
        <pc:spChg chg="add del mod">
          <ac:chgData name="Aaron Farber" userId="eeca6682-be49-4acd-93d6-a6b2cbeae1c1" providerId="ADAL" clId="{C532B6BD-96E6-4461-8967-7111CCF52A46}" dt="2023-02-08T16:44:03.481" v="6051" actId="1036"/>
          <ac:spMkLst>
            <pc:docMk/>
            <pc:sldMk cId="0" sldId="257"/>
            <ac:spMk id="9" creationId="{00000000-0000-0000-0000-000000000000}"/>
          </ac:spMkLst>
        </pc:spChg>
        <pc:spChg chg="mod">
          <ac:chgData name="Aaron Farber" userId="eeca6682-be49-4acd-93d6-a6b2cbeae1c1" providerId="ADAL" clId="{C532B6BD-96E6-4461-8967-7111CCF52A46}" dt="2023-02-08T16:44:03.481" v="6051" actId="1036"/>
          <ac:spMkLst>
            <pc:docMk/>
            <pc:sldMk cId="0" sldId="257"/>
            <ac:spMk id="10" creationId="{00000000-0000-0000-0000-000000000000}"/>
          </ac:spMkLst>
        </pc:spChg>
        <pc:spChg chg="del mod">
          <ac:chgData name="Aaron Farber" userId="eeca6682-be49-4acd-93d6-a6b2cbeae1c1" providerId="ADAL" clId="{C532B6BD-96E6-4461-8967-7111CCF52A46}" dt="2023-01-25T19:41:43.030" v="5130" actId="478"/>
          <ac:spMkLst>
            <pc:docMk/>
            <pc:sldMk cId="0" sldId="257"/>
            <ac:spMk id="11" creationId="{00000000-0000-0000-0000-000000000000}"/>
          </ac:spMkLst>
        </pc:spChg>
        <pc:spChg chg="add del mod">
          <ac:chgData name="Aaron Farber" userId="eeca6682-be49-4acd-93d6-a6b2cbeae1c1" providerId="ADAL" clId="{C532B6BD-96E6-4461-8967-7111CCF52A46}" dt="2023-01-25T19:40:06.157" v="5053" actId="478"/>
          <ac:spMkLst>
            <pc:docMk/>
            <pc:sldMk cId="0" sldId="257"/>
            <ac:spMk id="12" creationId="{CB210BAC-84CD-D368-5DDB-732723F95359}"/>
          </ac:spMkLst>
        </pc:spChg>
        <pc:spChg chg="add del mod">
          <ac:chgData name="Aaron Farber" userId="eeca6682-be49-4acd-93d6-a6b2cbeae1c1" providerId="ADAL" clId="{C532B6BD-96E6-4461-8967-7111CCF52A46}" dt="2023-01-25T19:41:40.883" v="5129" actId="478"/>
          <ac:spMkLst>
            <pc:docMk/>
            <pc:sldMk cId="0" sldId="257"/>
            <ac:spMk id="13" creationId="{EDFE87B1-9D6F-10A2-9C1D-A8D928C40187}"/>
          </ac:spMkLst>
        </pc:spChg>
        <pc:spChg chg="del">
          <ac:chgData name="Aaron Farber" userId="eeca6682-be49-4acd-93d6-a6b2cbeae1c1" providerId="ADAL" clId="{C532B6BD-96E6-4461-8967-7111CCF52A46}" dt="2023-01-18T14:54:12.773" v="3377" actId="478"/>
          <ac:spMkLst>
            <pc:docMk/>
            <pc:sldMk cId="0" sldId="257"/>
            <ac:spMk id="21" creationId="{D18EF809-AC29-9DC6-5C12-7B419586827A}"/>
          </ac:spMkLst>
        </pc:spChg>
        <pc:spChg chg="del">
          <ac:chgData name="Aaron Farber" userId="eeca6682-be49-4acd-93d6-a6b2cbeae1c1" providerId="ADAL" clId="{C532B6BD-96E6-4461-8967-7111CCF52A46}" dt="2023-01-18T14:54:22.211" v="3380" actId="478"/>
          <ac:spMkLst>
            <pc:docMk/>
            <pc:sldMk cId="0" sldId="257"/>
            <ac:spMk id="22" creationId="{EB79D28B-7D41-D25D-860B-124907F41133}"/>
          </ac:spMkLst>
        </pc:spChg>
        <pc:spChg chg="mod">
          <ac:chgData name="Aaron Farber" userId="eeca6682-be49-4acd-93d6-a6b2cbeae1c1" providerId="ADAL" clId="{C532B6BD-96E6-4461-8967-7111CCF52A46}" dt="2023-02-08T16:44:03.481" v="6051" actId="1036"/>
          <ac:spMkLst>
            <pc:docMk/>
            <pc:sldMk cId="0" sldId="257"/>
            <ac:spMk id="23" creationId="{3ACFA21E-8BFE-BE24-996C-CD42C2107E37}"/>
          </ac:spMkLst>
        </pc:spChg>
      </pc:sldChg>
      <pc:sldChg chg="addSp delSp modSp mod">
        <pc:chgData name="Aaron Farber" userId="eeca6682-be49-4acd-93d6-a6b2cbeae1c1" providerId="ADAL" clId="{C532B6BD-96E6-4461-8967-7111CCF52A46}" dt="2023-02-08T22:19:50.135" v="8858" actId="1076"/>
        <pc:sldMkLst>
          <pc:docMk/>
          <pc:sldMk cId="0" sldId="258"/>
        </pc:sldMkLst>
        <pc:spChg chg="del">
          <ac:chgData name="Aaron Farber" userId="eeca6682-be49-4acd-93d6-a6b2cbeae1c1" providerId="ADAL" clId="{C532B6BD-96E6-4461-8967-7111CCF52A46}" dt="2023-01-25T19:45:51.124" v="5326" actId="478"/>
          <ac:spMkLst>
            <pc:docMk/>
            <pc:sldMk cId="0" sldId="258"/>
            <ac:spMk id="5" creationId="{00000000-0000-0000-0000-000000000000}"/>
          </ac:spMkLst>
        </pc:spChg>
        <pc:spChg chg="add del mod">
          <ac:chgData name="Aaron Farber" userId="eeca6682-be49-4acd-93d6-a6b2cbeae1c1" providerId="ADAL" clId="{C532B6BD-96E6-4461-8967-7111CCF52A46}" dt="2023-02-08T22:19:43.352" v="8856" actId="478"/>
          <ac:spMkLst>
            <pc:docMk/>
            <pc:sldMk cId="0" sldId="258"/>
            <ac:spMk id="5" creationId="{E6A0E222-E672-4CBD-CA55-C61CCBC8C2AF}"/>
          </ac:spMkLst>
        </pc:spChg>
        <pc:spChg chg="del mod">
          <ac:chgData name="Aaron Farber" userId="eeca6682-be49-4acd-93d6-a6b2cbeae1c1" providerId="ADAL" clId="{C532B6BD-96E6-4461-8967-7111CCF52A46}" dt="2023-01-25T19:45:51.125" v="5328"/>
          <ac:spMkLst>
            <pc:docMk/>
            <pc:sldMk cId="0" sldId="258"/>
            <ac:spMk id="6" creationId="{00000000-0000-0000-0000-000000000000}"/>
          </ac:spMkLst>
        </pc:spChg>
        <pc:spChg chg="add mod">
          <ac:chgData name="Aaron Farber" userId="eeca6682-be49-4acd-93d6-a6b2cbeae1c1" providerId="ADAL" clId="{C532B6BD-96E6-4461-8967-7111CCF52A46}" dt="2023-02-08T22:19:50.135" v="8858" actId="1076"/>
          <ac:spMkLst>
            <pc:docMk/>
            <pc:sldMk cId="0" sldId="258"/>
            <ac:spMk id="6" creationId="{B6D4FFC1-711E-43E9-FC63-F82D28A42FB4}"/>
          </ac:spMkLst>
        </pc:spChg>
        <pc:spChg chg="del mod">
          <ac:chgData name="Aaron Farber" userId="eeca6682-be49-4acd-93d6-a6b2cbeae1c1" providerId="ADAL" clId="{C532B6BD-96E6-4461-8967-7111CCF52A46}" dt="2023-01-06T17:11:04.794" v="207" actId="21"/>
          <ac:spMkLst>
            <pc:docMk/>
            <pc:sldMk cId="0" sldId="258"/>
            <ac:spMk id="7" creationId="{00000000-0000-0000-0000-000000000000}"/>
          </ac:spMkLst>
        </pc:spChg>
        <pc:spChg chg="mod">
          <ac:chgData name="Aaron Farber" userId="eeca6682-be49-4acd-93d6-a6b2cbeae1c1" providerId="ADAL" clId="{C532B6BD-96E6-4461-8967-7111CCF52A46}" dt="2023-02-08T22:19:28.488" v="8853" actId="1076"/>
          <ac:spMkLst>
            <pc:docMk/>
            <pc:sldMk cId="0" sldId="258"/>
            <ac:spMk id="8" creationId="{00000000-0000-0000-0000-000000000000}"/>
          </ac:spMkLst>
        </pc:spChg>
        <pc:picChg chg="add mod">
          <ac:chgData name="Aaron Farber" userId="eeca6682-be49-4acd-93d6-a6b2cbeae1c1" providerId="ADAL" clId="{C532B6BD-96E6-4461-8967-7111CCF52A46}" dt="2023-02-08T16:44:10.765" v="6053" actId="1076"/>
          <ac:picMkLst>
            <pc:docMk/>
            <pc:sldMk cId="0" sldId="258"/>
            <ac:picMk id="4" creationId="{F4FDC705-B9FD-4111-9DE2-F80ACBE1BC44}"/>
          </ac:picMkLst>
        </pc:picChg>
      </pc:sldChg>
      <pc:sldChg chg="del">
        <pc:chgData name="Aaron Farber" userId="eeca6682-be49-4acd-93d6-a6b2cbeae1c1" providerId="ADAL" clId="{C532B6BD-96E6-4461-8967-7111CCF52A46}" dt="2023-01-06T17:59:14.018" v="3028" actId="47"/>
        <pc:sldMkLst>
          <pc:docMk/>
          <pc:sldMk cId="0" sldId="259"/>
        </pc:sldMkLst>
      </pc:sldChg>
      <pc:sldChg chg="del">
        <pc:chgData name="Aaron Farber" userId="eeca6682-be49-4acd-93d6-a6b2cbeae1c1" providerId="ADAL" clId="{C532B6BD-96E6-4461-8967-7111CCF52A46}" dt="2023-01-06T17:59:15.250" v="3029" actId="47"/>
        <pc:sldMkLst>
          <pc:docMk/>
          <pc:sldMk cId="0" sldId="260"/>
        </pc:sldMkLst>
      </pc:sldChg>
      <pc:sldChg chg="del">
        <pc:chgData name="Aaron Farber" userId="eeca6682-be49-4acd-93d6-a6b2cbeae1c1" providerId="ADAL" clId="{C532B6BD-96E6-4461-8967-7111CCF52A46}" dt="2023-01-06T17:59:16.372" v="3030" actId="47"/>
        <pc:sldMkLst>
          <pc:docMk/>
          <pc:sldMk cId="0" sldId="261"/>
        </pc:sldMkLst>
      </pc:sldChg>
      <pc:sldChg chg="del">
        <pc:chgData name="Aaron Farber" userId="eeca6682-be49-4acd-93d6-a6b2cbeae1c1" providerId="ADAL" clId="{C532B6BD-96E6-4461-8967-7111CCF52A46}" dt="2023-01-06T17:59:17.385" v="3031" actId="47"/>
        <pc:sldMkLst>
          <pc:docMk/>
          <pc:sldMk cId="0" sldId="262"/>
        </pc:sldMkLst>
      </pc:sldChg>
      <pc:sldChg chg="del">
        <pc:chgData name="Aaron Farber" userId="eeca6682-be49-4acd-93d6-a6b2cbeae1c1" providerId="ADAL" clId="{C532B6BD-96E6-4461-8967-7111CCF52A46}" dt="2023-01-06T17:59:18.523" v="3032" actId="47"/>
        <pc:sldMkLst>
          <pc:docMk/>
          <pc:sldMk cId="0" sldId="263"/>
        </pc:sldMkLst>
      </pc:sldChg>
      <pc:sldChg chg="del">
        <pc:chgData name="Aaron Farber" userId="eeca6682-be49-4acd-93d6-a6b2cbeae1c1" providerId="ADAL" clId="{C532B6BD-96E6-4461-8967-7111CCF52A46}" dt="2023-01-06T17:59:19.341" v="3033" actId="47"/>
        <pc:sldMkLst>
          <pc:docMk/>
          <pc:sldMk cId="0" sldId="264"/>
        </pc:sldMkLst>
      </pc:sldChg>
      <pc:sldChg chg="del">
        <pc:chgData name="Aaron Farber" userId="eeca6682-be49-4acd-93d6-a6b2cbeae1c1" providerId="ADAL" clId="{C532B6BD-96E6-4461-8967-7111CCF52A46}" dt="2023-01-06T17:59:20.235" v="3034" actId="47"/>
        <pc:sldMkLst>
          <pc:docMk/>
          <pc:sldMk cId="0" sldId="265"/>
        </pc:sldMkLst>
      </pc:sldChg>
      <pc:sldChg chg="del">
        <pc:chgData name="Aaron Farber" userId="eeca6682-be49-4acd-93d6-a6b2cbeae1c1" providerId="ADAL" clId="{C532B6BD-96E6-4461-8967-7111CCF52A46}" dt="2023-01-06T17:59:20.965" v="3035" actId="47"/>
        <pc:sldMkLst>
          <pc:docMk/>
          <pc:sldMk cId="0" sldId="266"/>
        </pc:sldMkLst>
      </pc:sldChg>
      <pc:sldChg chg="del">
        <pc:chgData name="Aaron Farber" userId="eeca6682-be49-4acd-93d6-a6b2cbeae1c1" providerId="ADAL" clId="{C532B6BD-96E6-4461-8967-7111CCF52A46}" dt="2023-01-06T17:59:22.081" v="3036" actId="47"/>
        <pc:sldMkLst>
          <pc:docMk/>
          <pc:sldMk cId="0" sldId="267"/>
        </pc:sldMkLst>
      </pc:sldChg>
      <pc:sldChg chg="del">
        <pc:chgData name="Aaron Farber" userId="eeca6682-be49-4acd-93d6-a6b2cbeae1c1" providerId="ADAL" clId="{C532B6BD-96E6-4461-8967-7111CCF52A46}" dt="2023-01-06T17:59:23.726" v="3037" actId="47"/>
        <pc:sldMkLst>
          <pc:docMk/>
          <pc:sldMk cId="0" sldId="268"/>
        </pc:sldMkLst>
      </pc:sldChg>
      <pc:sldChg chg="del">
        <pc:chgData name="Aaron Farber" userId="eeca6682-be49-4acd-93d6-a6b2cbeae1c1" providerId="ADAL" clId="{C532B6BD-96E6-4461-8967-7111CCF52A46}" dt="2023-01-06T17:59:25.784" v="3038" actId="47"/>
        <pc:sldMkLst>
          <pc:docMk/>
          <pc:sldMk cId="0" sldId="269"/>
        </pc:sldMkLst>
      </pc:sldChg>
      <pc:sldChg chg="del">
        <pc:chgData name="Aaron Farber" userId="eeca6682-be49-4acd-93d6-a6b2cbeae1c1" providerId="ADAL" clId="{C532B6BD-96E6-4461-8967-7111CCF52A46}" dt="2023-01-06T17:59:13.092" v="3027" actId="47"/>
        <pc:sldMkLst>
          <pc:docMk/>
          <pc:sldMk cId="540285081" sldId="270"/>
        </pc:sldMkLst>
      </pc:sldChg>
      <pc:sldChg chg="addSp delSp modSp add del mod ord">
        <pc:chgData name="Aaron Farber" userId="eeca6682-be49-4acd-93d6-a6b2cbeae1c1" providerId="ADAL" clId="{C532B6BD-96E6-4461-8967-7111CCF52A46}" dt="2023-02-08T22:08:29.438" v="7456" actId="692"/>
        <pc:sldMkLst>
          <pc:docMk/>
          <pc:sldMk cId="1186442630" sldId="271"/>
        </pc:sldMkLst>
        <pc:spChg chg="add mod">
          <ac:chgData name="Aaron Farber" userId="eeca6682-be49-4acd-93d6-a6b2cbeae1c1" providerId="ADAL" clId="{C532B6BD-96E6-4461-8967-7111CCF52A46}" dt="2023-02-08T22:08:22.847" v="7455" actId="14100"/>
          <ac:spMkLst>
            <pc:docMk/>
            <pc:sldMk cId="1186442630" sldId="271"/>
            <ac:spMk id="4" creationId="{051550C5-FE92-91A5-F534-FDC8EC1433DA}"/>
          </ac:spMkLst>
        </pc:spChg>
        <pc:spChg chg="add del mod">
          <ac:chgData name="Aaron Farber" userId="eeca6682-be49-4acd-93d6-a6b2cbeae1c1" providerId="ADAL" clId="{C532B6BD-96E6-4461-8967-7111CCF52A46}" dt="2023-01-06T17:13:27.294" v="382"/>
          <ac:spMkLst>
            <pc:docMk/>
            <pc:sldMk cId="1186442630" sldId="271"/>
            <ac:spMk id="4" creationId="{3D8F7447-5CD2-5D80-19E5-F7676D874A4B}"/>
          </ac:spMkLst>
        </pc:spChg>
        <pc:spChg chg="del">
          <ac:chgData name="Aaron Farber" userId="eeca6682-be49-4acd-93d6-a6b2cbeae1c1" providerId="ADAL" clId="{C532B6BD-96E6-4461-8967-7111CCF52A46}" dt="2023-01-06T17:17:37.166" v="594" actId="478"/>
          <ac:spMkLst>
            <pc:docMk/>
            <pc:sldMk cId="1186442630" sldId="271"/>
            <ac:spMk id="5" creationId="{00000000-0000-0000-0000-000000000000}"/>
          </ac:spMkLst>
        </pc:spChg>
        <pc:spChg chg="del">
          <ac:chgData name="Aaron Farber" userId="eeca6682-be49-4acd-93d6-a6b2cbeae1c1" providerId="ADAL" clId="{C532B6BD-96E6-4461-8967-7111CCF52A46}" dt="2023-01-06T17:17:41.777" v="595" actId="478"/>
          <ac:spMkLst>
            <pc:docMk/>
            <pc:sldMk cId="1186442630" sldId="271"/>
            <ac:spMk id="6" creationId="{00000000-0000-0000-0000-000000000000}"/>
          </ac:spMkLst>
        </pc:spChg>
        <pc:spChg chg="add mod">
          <ac:chgData name="Aaron Farber" userId="eeca6682-be49-4acd-93d6-a6b2cbeae1c1" providerId="ADAL" clId="{C532B6BD-96E6-4461-8967-7111CCF52A46}" dt="2023-01-06T17:17:48.769" v="597" actId="1076"/>
          <ac:spMkLst>
            <pc:docMk/>
            <pc:sldMk cId="1186442630" sldId="271"/>
            <ac:spMk id="7" creationId="{B6D246F4-AFD7-34A9-ED6D-DF76705DEFD9}"/>
          </ac:spMkLst>
        </pc:spChg>
        <pc:spChg chg="del mod">
          <ac:chgData name="Aaron Farber" userId="eeca6682-be49-4acd-93d6-a6b2cbeae1c1" providerId="ADAL" clId="{C532B6BD-96E6-4461-8967-7111CCF52A46}" dt="2023-01-06T17:12:10.397" v="321"/>
          <ac:spMkLst>
            <pc:docMk/>
            <pc:sldMk cId="1186442630" sldId="271"/>
            <ac:spMk id="8" creationId="{00000000-0000-0000-0000-000000000000}"/>
          </ac:spMkLst>
        </pc:spChg>
        <pc:spChg chg="add mod">
          <ac:chgData name="Aaron Farber" userId="eeca6682-be49-4acd-93d6-a6b2cbeae1c1" providerId="ADAL" clId="{C532B6BD-96E6-4461-8967-7111CCF52A46}" dt="2023-02-08T22:07:55.666" v="7366" actId="1076"/>
          <ac:spMkLst>
            <pc:docMk/>
            <pc:sldMk cId="1186442630" sldId="271"/>
            <ac:spMk id="11" creationId="{57FBE154-4911-F6DE-173D-F01F56A63D09}"/>
          </ac:spMkLst>
        </pc:spChg>
        <pc:spChg chg="add del mod">
          <ac:chgData name="Aaron Farber" userId="eeca6682-be49-4acd-93d6-a6b2cbeae1c1" providerId="ADAL" clId="{C532B6BD-96E6-4461-8967-7111CCF52A46}" dt="2023-01-06T17:20:22.950" v="744" actId="478"/>
          <ac:spMkLst>
            <pc:docMk/>
            <pc:sldMk cId="1186442630" sldId="271"/>
            <ac:spMk id="12" creationId="{3B091BD7-794B-CAAE-C705-AAEF34306C07}"/>
          </ac:spMkLst>
        </pc:spChg>
        <pc:spChg chg="add mod">
          <ac:chgData name="Aaron Farber" userId="eeca6682-be49-4acd-93d6-a6b2cbeae1c1" providerId="ADAL" clId="{C532B6BD-96E6-4461-8967-7111CCF52A46}" dt="2023-02-08T22:07:51.646" v="7365" actId="1076"/>
          <ac:spMkLst>
            <pc:docMk/>
            <pc:sldMk cId="1186442630" sldId="271"/>
            <ac:spMk id="13" creationId="{06C0C174-9EAB-9F34-0E0A-033E3953C53D}"/>
          </ac:spMkLst>
        </pc:spChg>
        <pc:picChg chg="add del mod modCrop">
          <ac:chgData name="Aaron Farber" userId="eeca6682-be49-4acd-93d6-a6b2cbeae1c1" providerId="ADAL" clId="{C532B6BD-96E6-4461-8967-7111CCF52A46}" dt="2023-02-08T22:08:29.438" v="7456" actId="692"/>
          <ac:picMkLst>
            <pc:docMk/>
            <pc:sldMk cId="1186442630" sldId="271"/>
            <ac:picMk id="10" creationId="{17DC8525-4121-7E80-B968-B485BE1C20CD}"/>
          </ac:picMkLst>
        </pc:picChg>
        <pc:picChg chg="add del mod">
          <ac:chgData name="Aaron Farber" userId="eeca6682-be49-4acd-93d6-a6b2cbeae1c1" providerId="ADAL" clId="{C532B6BD-96E6-4461-8967-7111CCF52A46}" dt="2023-01-06T17:33:47.935" v="1577" actId="478"/>
          <ac:picMkLst>
            <pc:docMk/>
            <pc:sldMk cId="1186442630" sldId="271"/>
            <ac:picMk id="15" creationId="{6E5E1B6B-1E42-298E-42BD-EFC39E2FDD4B}"/>
          </ac:picMkLst>
        </pc:picChg>
      </pc:sldChg>
      <pc:sldChg chg="modSp add mod">
        <pc:chgData name="Aaron Farber" userId="eeca6682-be49-4acd-93d6-a6b2cbeae1c1" providerId="ADAL" clId="{C532B6BD-96E6-4461-8967-7111CCF52A46}" dt="2023-02-08T16:45:54.313" v="6246" actId="113"/>
        <pc:sldMkLst>
          <pc:docMk/>
          <pc:sldMk cId="2872663428" sldId="272"/>
        </pc:sldMkLst>
        <pc:spChg chg="mod">
          <ac:chgData name="Aaron Farber" userId="eeca6682-be49-4acd-93d6-a6b2cbeae1c1" providerId="ADAL" clId="{C532B6BD-96E6-4461-8967-7111CCF52A46}" dt="2023-02-08T16:44:34.777" v="6075" actId="20577"/>
          <ac:spMkLst>
            <pc:docMk/>
            <pc:sldMk cId="2872663428" sldId="272"/>
            <ac:spMk id="5" creationId="{00000000-0000-0000-0000-000000000000}"/>
          </ac:spMkLst>
        </pc:spChg>
        <pc:spChg chg="mod">
          <ac:chgData name="Aaron Farber" userId="eeca6682-be49-4acd-93d6-a6b2cbeae1c1" providerId="ADAL" clId="{C532B6BD-96E6-4461-8967-7111CCF52A46}" dt="2023-02-08T16:44:28.557" v="6057" actId="20577"/>
          <ac:spMkLst>
            <pc:docMk/>
            <pc:sldMk cId="2872663428" sldId="272"/>
            <ac:spMk id="6" creationId="{00000000-0000-0000-0000-000000000000}"/>
          </ac:spMkLst>
        </pc:spChg>
        <pc:spChg chg="mod">
          <ac:chgData name="Aaron Farber" userId="eeca6682-be49-4acd-93d6-a6b2cbeae1c1" providerId="ADAL" clId="{C532B6BD-96E6-4461-8967-7111CCF52A46}" dt="2023-02-08T16:45:54.313" v="6246" actId="113"/>
          <ac:spMkLst>
            <pc:docMk/>
            <pc:sldMk cId="2872663428" sldId="272"/>
            <ac:spMk id="8" creationId="{00000000-0000-0000-0000-000000000000}"/>
          </ac:spMkLst>
        </pc:spChg>
      </pc:sldChg>
      <pc:sldChg chg="addSp delSp modSp add del mod ord">
        <pc:chgData name="Aaron Farber" userId="eeca6682-be49-4acd-93d6-a6b2cbeae1c1" providerId="ADAL" clId="{C532B6BD-96E6-4461-8967-7111CCF52A46}" dt="2023-02-08T16:43:43.771" v="6039" actId="47"/>
        <pc:sldMkLst>
          <pc:docMk/>
          <pc:sldMk cId="2845184926" sldId="273"/>
        </pc:sldMkLst>
        <pc:spChg chg="add del mod">
          <ac:chgData name="Aaron Farber" userId="eeca6682-be49-4acd-93d6-a6b2cbeae1c1" providerId="ADAL" clId="{C532B6BD-96E6-4461-8967-7111CCF52A46}" dt="2023-01-06T17:23:17.957" v="804" actId="478"/>
          <ac:spMkLst>
            <pc:docMk/>
            <pc:sldMk cId="2845184926" sldId="273"/>
            <ac:spMk id="4" creationId="{520532E1-75AA-E758-C1FA-4173F160BCDE}"/>
          </ac:spMkLst>
        </pc:spChg>
        <pc:spChg chg="add mod">
          <ac:chgData name="Aaron Farber" userId="eeca6682-be49-4acd-93d6-a6b2cbeae1c1" providerId="ADAL" clId="{C532B6BD-96E6-4461-8967-7111CCF52A46}" dt="2023-01-06T17:35:36.647" v="1595" actId="948"/>
          <ac:spMkLst>
            <pc:docMk/>
            <pc:sldMk cId="2845184926" sldId="273"/>
            <ac:spMk id="6" creationId="{BDE3D1B0-3F59-D6AA-7B7D-C4498C945EDD}"/>
          </ac:spMkLst>
        </pc:spChg>
        <pc:spChg chg="mod">
          <ac:chgData name="Aaron Farber" userId="eeca6682-be49-4acd-93d6-a6b2cbeae1c1" providerId="ADAL" clId="{C532B6BD-96E6-4461-8967-7111CCF52A46}" dt="2023-01-06T17:23:14.396" v="803" actId="14100"/>
          <ac:spMkLst>
            <pc:docMk/>
            <pc:sldMk cId="2845184926" sldId="273"/>
            <ac:spMk id="7" creationId="{B6D246F4-AFD7-34A9-ED6D-DF76705DEFD9}"/>
          </ac:spMkLst>
        </pc:spChg>
      </pc:sldChg>
      <pc:sldChg chg="modSp add mod ord">
        <pc:chgData name="Aaron Farber" userId="eeca6682-be49-4acd-93d6-a6b2cbeae1c1" providerId="ADAL" clId="{C532B6BD-96E6-4461-8967-7111CCF52A46}" dt="2023-01-06T17:35:49.725" v="1597" actId="1076"/>
        <pc:sldMkLst>
          <pc:docMk/>
          <pc:sldMk cId="4240247396" sldId="274"/>
        </pc:sldMkLst>
        <pc:spChg chg="mod">
          <ac:chgData name="Aaron Farber" userId="eeca6682-be49-4acd-93d6-a6b2cbeae1c1" providerId="ADAL" clId="{C532B6BD-96E6-4461-8967-7111CCF52A46}" dt="2023-01-06T17:35:49.725" v="1597" actId="1076"/>
          <ac:spMkLst>
            <pc:docMk/>
            <pc:sldMk cId="4240247396" sldId="274"/>
            <ac:spMk id="6" creationId="{BDE3D1B0-3F59-D6AA-7B7D-C4498C945EDD}"/>
          </ac:spMkLst>
        </pc:spChg>
        <pc:spChg chg="mod">
          <ac:chgData name="Aaron Farber" userId="eeca6682-be49-4acd-93d6-a6b2cbeae1c1" providerId="ADAL" clId="{C532B6BD-96E6-4461-8967-7111CCF52A46}" dt="2023-01-06T17:27:08.144" v="1069" actId="20577"/>
          <ac:spMkLst>
            <pc:docMk/>
            <pc:sldMk cId="4240247396" sldId="274"/>
            <ac:spMk id="7" creationId="{B6D246F4-AFD7-34A9-ED6D-DF76705DEFD9}"/>
          </ac:spMkLst>
        </pc:spChg>
      </pc:sldChg>
      <pc:sldChg chg="add del">
        <pc:chgData name="Aaron Farber" userId="eeca6682-be49-4acd-93d6-a6b2cbeae1c1" providerId="ADAL" clId="{C532B6BD-96E6-4461-8967-7111CCF52A46}" dt="2023-01-06T17:28:25.397" v="1294" actId="2890"/>
        <pc:sldMkLst>
          <pc:docMk/>
          <pc:sldMk cId="3035867605" sldId="275"/>
        </pc:sldMkLst>
      </pc:sldChg>
      <pc:sldChg chg="addSp delSp modSp add del mod">
        <pc:chgData name="Aaron Farber" userId="eeca6682-be49-4acd-93d6-a6b2cbeae1c1" providerId="ADAL" clId="{C532B6BD-96E6-4461-8967-7111CCF52A46}" dt="2023-02-08T22:08:56.597" v="7558" actId="962"/>
        <pc:sldMkLst>
          <pc:docMk/>
          <pc:sldMk cId="3514856596" sldId="275"/>
        </pc:sldMkLst>
        <pc:spChg chg="del mod">
          <ac:chgData name="Aaron Farber" userId="eeca6682-be49-4acd-93d6-a6b2cbeae1c1" providerId="ADAL" clId="{C532B6BD-96E6-4461-8967-7111CCF52A46}" dt="2023-01-06T17:32:52.895" v="1562" actId="478"/>
          <ac:spMkLst>
            <pc:docMk/>
            <pc:sldMk cId="3514856596" sldId="275"/>
            <ac:spMk id="6" creationId="{BDE3D1B0-3F59-D6AA-7B7D-C4498C945EDD}"/>
          </ac:spMkLst>
        </pc:spChg>
        <pc:spChg chg="mod">
          <ac:chgData name="Aaron Farber" userId="eeca6682-be49-4acd-93d6-a6b2cbeae1c1" providerId="ADAL" clId="{C532B6BD-96E6-4461-8967-7111CCF52A46}" dt="2023-01-06T17:37:30.582" v="1669" actId="122"/>
          <ac:spMkLst>
            <pc:docMk/>
            <pc:sldMk cId="3514856596" sldId="275"/>
            <ac:spMk id="7" creationId="{B6D246F4-AFD7-34A9-ED6D-DF76705DEFD9}"/>
          </ac:spMkLst>
        </pc:spChg>
        <pc:spChg chg="add mod">
          <ac:chgData name="Aaron Farber" userId="eeca6682-be49-4acd-93d6-a6b2cbeae1c1" providerId="ADAL" clId="{C532B6BD-96E6-4461-8967-7111CCF52A46}" dt="2023-02-08T22:08:36.088" v="7457" actId="1076"/>
          <ac:spMkLst>
            <pc:docMk/>
            <pc:sldMk cId="3514856596" sldId="275"/>
            <ac:spMk id="10" creationId="{9859C6C1-7EBE-0445-37F6-C35C7D91479F}"/>
          </ac:spMkLst>
        </pc:spChg>
        <pc:picChg chg="add del mod">
          <ac:chgData name="Aaron Farber" userId="eeca6682-be49-4acd-93d6-a6b2cbeae1c1" providerId="ADAL" clId="{C532B6BD-96E6-4461-8967-7111CCF52A46}" dt="2023-01-06T17:34:24.235" v="1579" actId="478"/>
          <ac:picMkLst>
            <pc:docMk/>
            <pc:sldMk cId="3514856596" sldId="275"/>
            <ac:picMk id="5" creationId="{6AE8A968-2547-3D8A-389A-A45E3BAB557E}"/>
          </ac:picMkLst>
        </pc:picChg>
        <pc:picChg chg="add del mod">
          <ac:chgData name="Aaron Farber" userId="eeca6682-be49-4acd-93d6-a6b2cbeae1c1" providerId="ADAL" clId="{C532B6BD-96E6-4461-8967-7111CCF52A46}" dt="2023-01-06T17:37:16.495" v="1665" actId="478"/>
          <ac:picMkLst>
            <pc:docMk/>
            <pc:sldMk cId="3514856596" sldId="275"/>
            <ac:picMk id="9" creationId="{25270FA3-D79B-1538-FC41-CFAB32144165}"/>
          </ac:picMkLst>
        </pc:picChg>
        <pc:picChg chg="add mod">
          <ac:chgData name="Aaron Farber" userId="eeca6682-be49-4acd-93d6-a6b2cbeae1c1" providerId="ADAL" clId="{C532B6BD-96E6-4461-8967-7111CCF52A46}" dt="2023-02-08T22:08:56.597" v="7558" actId="962"/>
          <ac:picMkLst>
            <pc:docMk/>
            <pc:sldMk cId="3514856596" sldId="275"/>
            <ac:picMk id="12" creationId="{30F7467F-72A0-459D-DF02-09A0C7C73363}"/>
          </ac:picMkLst>
        </pc:picChg>
      </pc:sldChg>
      <pc:sldChg chg="addSp delSp modSp add mod ord">
        <pc:chgData name="Aaron Farber" userId="eeca6682-be49-4acd-93d6-a6b2cbeae1c1" providerId="ADAL" clId="{C532B6BD-96E6-4461-8967-7111CCF52A46}" dt="2023-02-08T20:03:43.478" v="7137"/>
        <pc:sldMkLst>
          <pc:docMk/>
          <pc:sldMk cId="1140233675" sldId="276"/>
        </pc:sldMkLst>
        <pc:spChg chg="add del mod">
          <ac:chgData name="Aaron Farber" userId="eeca6682-be49-4acd-93d6-a6b2cbeae1c1" providerId="ADAL" clId="{C532B6BD-96E6-4461-8967-7111CCF52A46}" dt="2023-01-06T17:36:01.179" v="1598" actId="478"/>
          <ac:spMkLst>
            <pc:docMk/>
            <pc:sldMk cId="1140233675" sldId="276"/>
            <ac:spMk id="4" creationId="{7B4F025E-9F41-DA09-68C1-24251AD57DBB}"/>
          </ac:spMkLst>
        </pc:spChg>
        <pc:spChg chg="mod">
          <ac:chgData name="Aaron Farber" userId="eeca6682-be49-4acd-93d6-a6b2cbeae1c1" providerId="ADAL" clId="{C532B6BD-96E6-4461-8967-7111CCF52A46}" dt="2023-01-06T17:36:04.249" v="1599" actId="1076"/>
          <ac:spMkLst>
            <pc:docMk/>
            <pc:sldMk cId="1140233675" sldId="276"/>
            <ac:spMk id="6" creationId="{BDE3D1B0-3F59-D6AA-7B7D-C4498C945EDD}"/>
          </ac:spMkLst>
        </pc:spChg>
      </pc:sldChg>
      <pc:sldChg chg="addSp delSp new del mod">
        <pc:chgData name="Aaron Farber" userId="eeca6682-be49-4acd-93d6-a6b2cbeae1c1" providerId="ADAL" clId="{C532B6BD-96E6-4461-8967-7111CCF52A46}" dt="2023-01-06T17:59:12.103" v="3026" actId="47"/>
        <pc:sldMkLst>
          <pc:docMk/>
          <pc:sldMk cId="2821644573" sldId="277"/>
        </pc:sldMkLst>
        <pc:picChg chg="add del">
          <ac:chgData name="Aaron Farber" userId="eeca6682-be49-4acd-93d6-a6b2cbeae1c1" providerId="ADAL" clId="{C532B6BD-96E6-4461-8967-7111CCF52A46}" dt="2023-01-06T17:59:03.955" v="3022" actId="22"/>
          <ac:picMkLst>
            <pc:docMk/>
            <pc:sldMk cId="2821644573" sldId="277"/>
            <ac:picMk id="3" creationId="{5A1B04B6-FDB4-AF06-0117-B02EC58729FE}"/>
          </ac:picMkLst>
        </pc:picChg>
      </pc:sldChg>
      <pc:sldChg chg="addSp delSp modSp new mod">
        <pc:chgData name="Aaron Farber" userId="eeca6682-be49-4acd-93d6-a6b2cbeae1c1" providerId="ADAL" clId="{C532B6BD-96E6-4461-8967-7111CCF52A46}" dt="2023-02-08T22:15:19.977" v="8594" actId="962"/>
        <pc:sldMkLst>
          <pc:docMk/>
          <pc:sldMk cId="2192778175" sldId="278"/>
        </pc:sldMkLst>
        <pc:spChg chg="add mod">
          <ac:chgData name="Aaron Farber" userId="eeca6682-be49-4acd-93d6-a6b2cbeae1c1" providerId="ADAL" clId="{C532B6BD-96E6-4461-8967-7111CCF52A46}" dt="2023-02-08T22:06:53.462" v="7316" actId="20577"/>
          <ac:spMkLst>
            <pc:docMk/>
            <pc:sldMk cId="2192778175" sldId="278"/>
            <ac:spMk id="2" creationId="{6A03C528-D525-DB36-238C-5554B5E9DEC8}"/>
          </ac:spMkLst>
        </pc:spChg>
        <pc:spChg chg="add mod">
          <ac:chgData name="Aaron Farber" userId="eeca6682-be49-4acd-93d6-a6b2cbeae1c1" providerId="ADAL" clId="{C532B6BD-96E6-4461-8967-7111CCF52A46}" dt="2023-02-08T22:05:51.565" v="7148" actId="1076"/>
          <ac:spMkLst>
            <pc:docMk/>
            <pc:sldMk cId="2192778175" sldId="278"/>
            <ac:spMk id="4" creationId="{C2FBF55B-CB9F-66FE-B833-496E7476C807}"/>
          </ac:spMkLst>
        </pc:spChg>
        <pc:spChg chg="add del mod">
          <ac:chgData name="Aaron Farber" userId="eeca6682-be49-4acd-93d6-a6b2cbeae1c1" providerId="ADAL" clId="{C532B6BD-96E6-4461-8967-7111CCF52A46}" dt="2023-01-06T17:58:23.416" v="3019" actId="21"/>
          <ac:spMkLst>
            <pc:docMk/>
            <pc:sldMk cId="2192778175" sldId="278"/>
            <ac:spMk id="5" creationId="{1DB854B4-9442-2CC4-AD45-11174073957D}"/>
          </ac:spMkLst>
        </pc:spChg>
        <pc:picChg chg="add mod">
          <ac:chgData name="Aaron Farber" userId="eeca6682-be49-4acd-93d6-a6b2cbeae1c1" providerId="ADAL" clId="{C532B6BD-96E6-4461-8967-7111CCF52A46}" dt="2023-02-08T22:15:19.977" v="8594" actId="962"/>
          <ac:picMkLst>
            <pc:docMk/>
            <pc:sldMk cId="2192778175" sldId="278"/>
            <ac:picMk id="3" creationId="{738271F9-22E9-A4D7-C494-D2CAA97271DD}"/>
          </ac:picMkLst>
        </pc:picChg>
      </pc:sldChg>
      <pc:sldChg chg="addSp delSp modSp add del mod">
        <pc:chgData name="Aaron Farber" userId="eeca6682-be49-4acd-93d6-a6b2cbeae1c1" providerId="ADAL" clId="{C532B6BD-96E6-4461-8967-7111CCF52A46}" dt="2023-02-08T22:09:24.237" v="7618" actId="14100"/>
        <pc:sldMkLst>
          <pc:docMk/>
          <pc:sldMk cId="2432553879" sldId="279"/>
        </pc:sldMkLst>
        <pc:spChg chg="add mod">
          <ac:chgData name="Aaron Farber" userId="eeca6682-be49-4acd-93d6-a6b2cbeae1c1" providerId="ADAL" clId="{C532B6BD-96E6-4461-8967-7111CCF52A46}" dt="2023-01-06T17:39:57.260" v="1815" actId="20577"/>
          <ac:spMkLst>
            <pc:docMk/>
            <pc:sldMk cId="2432553879" sldId="279"/>
            <ac:spMk id="6" creationId="{70027FDF-AECD-34AB-242A-045662D3F537}"/>
          </ac:spMkLst>
        </pc:spChg>
        <pc:spChg chg="mod">
          <ac:chgData name="Aaron Farber" userId="eeca6682-be49-4acd-93d6-a6b2cbeae1c1" providerId="ADAL" clId="{C532B6BD-96E6-4461-8967-7111CCF52A46}" dt="2023-01-06T17:38:28.416" v="1683" actId="20577"/>
          <ac:spMkLst>
            <pc:docMk/>
            <pc:sldMk cId="2432553879" sldId="279"/>
            <ac:spMk id="7" creationId="{B6D246F4-AFD7-34A9-ED6D-DF76705DEFD9}"/>
          </ac:spMkLst>
        </pc:spChg>
        <pc:spChg chg="mod">
          <ac:chgData name="Aaron Farber" userId="eeca6682-be49-4acd-93d6-a6b2cbeae1c1" providerId="ADAL" clId="{C532B6BD-96E6-4461-8967-7111CCF52A46}" dt="2023-01-06T17:40:42.500" v="1926" actId="1076"/>
          <ac:spMkLst>
            <pc:docMk/>
            <pc:sldMk cId="2432553879" sldId="279"/>
            <ac:spMk id="10" creationId="{9859C6C1-7EBE-0445-37F6-C35C7D91479F}"/>
          </ac:spMkLst>
        </pc:spChg>
        <pc:picChg chg="add mod">
          <ac:chgData name="Aaron Farber" userId="eeca6682-be49-4acd-93d6-a6b2cbeae1c1" providerId="ADAL" clId="{C532B6BD-96E6-4461-8967-7111CCF52A46}" dt="2023-02-08T22:09:24.237" v="7618" actId="14100"/>
          <ac:picMkLst>
            <pc:docMk/>
            <pc:sldMk cId="2432553879" sldId="279"/>
            <ac:picMk id="4" creationId="{FAF65E59-3599-F374-8D02-ECD36E39FEDF}"/>
          </ac:picMkLst>
        </pc:picChg>
        <pc:picChg chg="add del mod">
          <ac:chgData name="Aaron Farber" userId="eeca6682-be49-4acd-93d6-a6b2cbeae1c1" providerId="ADAL" clId="{C532B6BD-96E6-4461-8967-7111CCF52A46}" dt="2023-02-08T16:56:34.004" v="6810" actId="21"/>
          <ac:picMkLst>
            <pc:docMk/>
            <pc:sldMk cId="2432553879" sldId="279"/>
            <ac:picMk id="5" creationId="{517D4C51-7357-3F14-F41E-18A85A749144}"/>
          </ac:picMkLst>
        </pc:picChg>
        <pc:picChg chg="del">
          <ac:chgData name="Aaron Farber" userId="eeca6682-be49-4acd-93d6-a6b2cbeae1c1" providerId="ADAL" clId="{C532B6BD-96E6-4461-8967-7111CCF52A46}" dt="2023-01-06T17:39:02.236" v="1764" actId="478"/>
          <ac:picMkLst>
            <pc:docMk/>
            <pc:sldMk cId="2432553879" sldId="279"/>
            <ac:picMk id="12" creationId="{30F7467F-72A0-459D-DF02-09A0C7C73363}"/>
          </ac:picMkLst>
        </pc:picChg>
      </pc:sldChg>
      <pc:sldChg chg="addSp delSp modSp add del mod">
        <pc:chgData name="Aaron Farber" userId="eeca6682-be49-4acd-93d6-a6b2cbeae1c1" providerId="ADAL" clId="{C532B6BD-96E6-4461-8967-7111CCF52A46}" dt="2023-02-08T22:09:32.310" v="7648" actId="962"/>
        <pc:sldMkLst>
          <pc:docMk/>
          <pc:sldMk cId="110810638" sldId="280"/>
        </pc:sldMkLst>
        <pc:spChg chg="mod">
          <ac:chgData name="Aaron Farber" userId="eeca6682-be49-4acd-93d6-a6b2cbeae1c1" providerId="ADAL" clId="{C532B6BD-96E6-4461-8967-7111CCF52A46}" dt="2023-01-06T17:40:03.418" v="1819" actId="20577"/>
          <ac:spMkLst>
            <pc:docMk/>
            <pc:sldMk cId="110810638" sldId="280"/>
            <ac:spMk id="7" creationId="{B6D246F4-AFD7-34A9-ED6D-DF76705DEFD9}"/>
          </ac:spMkLst>
        </pc:spChg>
        <pc:spChg chg="add mod">
          <ac:chgData name="Aaron Farber" userId="eeca6682-be49-4acd-93d6-a6b2cbeae1c1" providerId="ADAL" clId="{C532B6BD-96E6-4461-8967-7111CCF52A46}" dt="2023-01-06T17:41:42.468" v="2057" actId="1076"/>
          <ac:spMkLst>
            <pc:docMk/>
            <pc:sldMk cId="110810638" sldId="280"/>
            <ac:spMk id="8" creationId="{466C85F8-927A-DF65-1344-7CEB31538555}"/>
          </ac:spMkLst>
        </pc:spChg>
        <pc:spChg chg="mod">
          <ac:chgData name="Aaron Farber" userId="eeca6682-be49-4acd-93d6-a6b2cbeae1c1" providerId="ADAL" clId="{C532B6BD-96E6-4461-8967-7111CCF52A46}" dt="2023-01-06T17:40:59.716" v="1946" actId="1076"/>
          <ac:spMkLst>
            <pc:docMk/>
            <pc:sldMk cId="110810638" sldId="280"/>
            <ac:spMk id="10" creationId="{9859C6C1-7EBE-0445-37F6-C35C7D91479F}"/>
          </ac:spMkLst>
        </pc:spChg>
        <pc:picChg chg="add mod">
          <ac:chgData name="Aaron Farber" userId="eeca6682-be49-4acd-93d6-a6b2cbeae1c1" providerId="ADAL" clId="{C532B6BD-96E6-4461-8967-7111CCF52A46}" dt="2023-02-08T22:09:32.310" v="7648" actId="962"/>
          <ac:picMkLst>
            <pc:docMk/>
            <pc:sldMk cId="110810638" sldId="280"/>
            <ac:picMk id="4" creationId="{D8EE74FA-1CC5-768B-71E7-4F74D2FC541C}"/>
          </ac:picMkLst>
        </pc:picChg>
        <pc:picChg chg="del">
          <ac:chgData name="Aaron Farber" userId="eeca6682-be49-4acd-93d6-a6b2cbeae1c1" providerId="ADAL" clId="{C532B6BD-96E6-4461-8967-7111CCF52A46}" dt="2023-01-06T17:39:31.072" v="1770" actId="478"/>
          <ac:picMkLst>
            <pc:docMk/>
            <pc:sldMk cId="110810638" sldId="280"/>
            <ac:picMk id="5" creationId="{517D4C51-7357-3F14-F41E-18A85A749144}"/>
          </ac:picMkLst>
        </pc:picChg>
        <pc:picChg chg="add del mod">
          <ac:chgData name="Aaron Farber" userId="eeca6682-be49-4acd-93d6-a6b2cbeae1c1" providerId="ADAL" clId="{C532B6BD-96E6-4461-8967-7111CCF52A46}" dt="2023-02-08T16:56:36.042" v="6811" actId="478"/>
          <ac:picMkLst>
            <pc:docMk/>
            <pc:sldMk cId="110810638" sldId="280"/>
            <ac:picMk id="6" creationId="{EAF3092D-83DF-476D-34E5-F94F4B91ACEE}"/>
          </ac:picMkLst>
        </pc:picChg>
      </pc:sldChg>
      <pc:sldChg chg="addSp delSp modSp add del mod">
        <pc:chgData name="Aaron Farber" userId="eeca6682-be49-4acd-93d6-a6b2cbeae1c1" providerId="ADAL" clId="{C532B6BD-96E6-4461-8967-7111CCF52A46}" dt="2023-02-08T22:09:44.844" v="7735" actId="962"/>
        <pc:sldMkLst>
          <pc:docMk/>
          <pc:sldMk cId="784018077" sldId="281"/>
        </pc:sldMkLst>
        <pc:spChg chg="mod">
          <ac:chgData name="Aaron Farber" userId="eeca6682-be49-4acd-93d6-a6b2cbeae1c1" providerId="ADAL" clId="{C532B6BD-96E6-4461-8967-7111CCF52A46}" dt="2023-01-06T17:41:51.984" v="2071" actId="20577"/>
          <ac:spMkLst>
            <pc:docMk/>
            <pc:sldMk cId="784018077" sldId="281"/>
            <ac:spMk id="7" creationId="{B6D246F4-AFD7-34A9-ED6D-DF76705DEFD9}"/>
          </ac:spMkLst>
        </pc:spChg>
        <pc:spChg chg="mod">
          <ac:chgData name="Aaron Farber" userId="eeca6682-be49-4acd-93d6-a6b2cbeae1c1" providerId="ADAL" clId="{C532B6BD-96E6-4461-8967-7111CCF52A46}" dt="2023-01-06T17:42:40.007" v="2252" actId="20577"/>
          <ac:spMkLst>
            <pc:docMk/>
            <pc:sldMk cId="784018077" sldId="281"/>
            <ac:spMk id="8" creationId="{466C85F8-927A-DF65-1344-7CEB31538555}"/>
          </ac:spMkLst>
        </pc:spChg>
        <pc:spChg chg="mod">
          <ac:chgData name="Aaron Farber" userId="eeca6682-be49-4acd-93d6-a6b2cbeae1c1" providerId="ADAL" clId="{C532B6BD-96E6-4461-8967-7111CCF52A46}" dt="2023-02-01T19:42:31.702" v="5331" actId="1076"/>
          <ac:spMkLst>
            <pc:docMk/>
            <pc:sldMk cId="784018077" sldId="281"/>
            <ac:spMk id="10" creationId="{9859C6C1-7EBE-0445-37F6-C35C7D91479F}"/>
          </ac:spMkLst>
        </pc:spChg>
        <pc:picChg chg="add mod">
          <ac:chgData name="Aaron Farber" userId="eeca6682-be49-4acd-93d6-a6b2cbeae1c1" providerId="ADAL" clId="{C532B6BD-96E6-4461-8967-7111CCF52A46}" dt="2023-02-08T22:09:44.844" v="7735" actId="962"/>
          <ac:picMkLst>
            <pc:docMk/>
            <pc:sldMk cId="784018077" sldId="281"/>
            <ac:picMk id="5" creationId="{FF85AB09-9190-04AA-9AF0-BF6F5E2A8271}"/>
          </ac:picMkLst>
        </pc:picChg>
        <pc:picChg chg="del">
          <ac:chgData name="Aaron Farber" userId="eeca6682-be49-4acd-93d6-a6b2cbeae1c1" providerId="ADAL" clId="{C532B6BD-96E6-4461-8967-7111CCF52A46}" dt="2023-01-06T17:42:57.857" v="2253" actId="478"/>
          <ac:picMkLst>
            <pc:docMk/>
            <pc:sldMk cId="784018077" sldId="281"/>
            <ac:picMk id="6" creationId="{EAF3092D-83DF-476D-34E5-F94F4B91ACEE}"/>
          </ac:picMkLst>
        </pc:picChg>
        <pc:picChg chg="add del">
          <ac:chgData name="Aaron Farber" userId="eeca6682-be49-4acd-93d6-a6b2cbeae1c1" providerId="ADAL" clId="{C532B6BD-96E6-4461-8967-7111CCF52A46}" dt="2023-01-06T17:52:46.144" v="2796" actId="22"/>
          <ac:picMkLst>
            <pc:docMk/>
            <pc:sldMk cId="784018077" sldId="281"/>
            <ac:picMk id="11" creationId="{094DB797-711C-3872-D413-FAA2488C3635}"/>
          </ac:picMkLst>
        </pc:picChg>
      </pc:sldChg>
      <pc:sldChg chg="addSp delSp modSp add del mod ord">
        <pc:chgData name="Aaron Farber" userId="eeca6682-be49-4acd-93d6-a6b2cbeae1c1" providerId="ADAL" clId="{C532B6BD-96E6-4461-8967-7111CCF52A46}" dt="2023-02-08T22:03:46.162" v="7142" actId="47"/>
        <pc:sldMkLst>
          <pc:docMk/>
          <pc:sldMk cId="466706851" sldId="282"/>
        </pc:sldMkLst>
        <pc:spChg chg="add mod">
          <ac:chgData name="Aaron Farber" userId="eeca6682-be49-4acd-93d6-a6b2cbeae1c1" providerId="ADAL" clId="{C532B6BD-96E6-4461-8967-7111CCF52A46}" dt="2023-02-08T16:55:38.839" v="6764" actId="1076"/>
          <ac:spMkLst>
            <pc:docMk/>
            <pc:sldMk cId="466706851" sldId="282"/>
            <ac:spMk id="6" creationId="{5FC1DCFA-0B26-CB9D-27A3-EB1174C0ECE2}"/>
          </ac:spMkLst>
        </pc:spChg>
        <pc:spChg chg="mod">
          <ac:chgData name="Aaron Farber" userId="eeca6682-be49-4acd-93d6-a6b2cbeae1c1" providerId="ADAL" clId="{C532B6BD-96E6-4461-8967-7111CCF52A46}" dt="2023-02-08T16:55:58.631" v="6769" actId="14100"/>
          <ac:spMkLst>
            <pc:docMk/>
            <pc:sldMk cId="466706851" sldId="282"/>
            <ac:spMk id="10" creationId="{9859C6C1-7EBE-0445-37F6-C35C7D91479F}"/>
          </ac:spMkLst>
        </pc:spChg>
        <pc:spChg chg="add mod">
          <ac:chgData name="Aaron Farber" userId="eeca6682-be49-4acd-93d6-a6b2cbeae1c1" providerId="ADAL" clId="{C532B6BD-96E6-4461-8967-7111CCF52A46}" dt="2023-02-08T16:56:16.948" v="6807" actId="20577"/>
          <ac:spMkLst>
            <pc:docMk/>
            <pc:sldMk cId="466706851" sldId="282"/>
            <ac:spMk id="12" creationId="{E2810568-3D29-83F6-E488-70C3A99FA432}"/>
          </ac:spMkLst>
        </pc:spChg>
        <pc:picChg chg="add del mod">
          <ac:chgData name="Aaron Farber" userId="eeca6682-be49-4acd-93d6-a6b2cbeae1c1" providerId="ADAL" clId="{C532B6BD-96E6-4461-8967-7111CCF52A46}" dt="2023-02-08T16:54:05.634" v="6747" actId="478"/>
          <ac:picMkLst>
            <pc:docMk/>
            <pc:sldMk cId="466706851" sldId="282"/>
            <ac:picMk id="5" creationId="{18141D44-2991-C0BB-E0FC-7A7D64C14E65}"/>
          </ac:picMkLst>
        </pc:picChg>
        <pc:picChg chg="add mod">
          <ac:chgData name="Aaron Farber" userId="eeca6682-be49-4acd-93d6-a6b2cbeae1c1" providerId="ADAL" clId="{C532B6BD-96E6-4461-8967-7111CCF52A46}" dt="2023-02-08T16:55:09.803" v="6754" actId="1076"/>
          <ac:picMkLst>
            <pc:docMk/>
            <pc:sldMk cId="466706851" sldId="282"/>
            <ac:picMk id="8" creationId="{CFE20BA0-D7D5-CBC0-0448-F048AF4B8CD8}"/>
          </ac:picMkLst>
        </pc:picChg>
        <pc:picChg chg="add mod">
          <ac:chgData name="Aaron Farber" userId="eeca6682-be49-4acd-93d6-a6b2cbeae1c1" providerId="ADAL" clId="{C532B6BD-96E6-4461-8967-7111CCF52A46}" dt="2023-02-08T16:55:32.371" v="6761" actId="1076"/>
          <ac:picMkLst>
            <pc:docMk/>
            <pc:sldMk cId="466706851" sldId="282"/>
            <ac:picMk id="11" creationId="{EA523471-B68A-64A7-885A-ED5DE1C0AA8F}"/>
          </ac:picMkLst>
        </pc:picChg>
        <pc:picChg chg="del">
          <ac:chgData name="Aaron Farber" userId="eeca6682-be49-4acd-93d6-a6b2cbeae1c1" providerId="ADAL" clId="{C532B6BD-96E6-4461-8967-7111CCF52A46}" dt="2023-01-06T17:44:54.743" v="2264" actId="478"/>
          <ac:picMkLst>
            <pc:docMk/>
            <pc:sldMk cId="466706851" sldId="282"/>
            <ac:picMk id="12" creationId="{30F7467F-72A0-459D-DF02-09A0C7C73363}"/>
          </ac:picMkLst>
        </pc:picChg>
      </pc:sldChg>
      <pc:sldChg chg="add del ord">
        <pc:chgData name="Aaron Farber" userId="eeca6682-be49-4acd-93d6-a6b2cbeae1c1" providerId="ADAL" clId="{C532B6BD-96E6-4461-8967-7111CCF52A46}" dt="2023-01-06T17:44:01.910" v="2262" actId="47"/>
        <pc:sldMkLst>
          <pc:docMk/>
          <pc:sldMk cId="4016027982" sldId="282"/>
        </pc:sldMkLst>
      </pc:sldChg>
      <pc:sldChg chg="addSp modSp new mod ord">
        <pc:chgData name="Aaron Farber" userId="eeca6682-be49-4acd-93d6-a6b2cbeae1c1" providerId="ADAL" clId="{C532B6BD-96E6-4461-8967-7111CCF52A46}" dt="2023-01-06T17:58:25.071" v="3020"/>
        <pc:sldMkLst>
          <pc:docMk/>
          <pc:sldMk cId="3543411289" sldId="283"/>
        </pc:sldMkLst>
        <pc:spChg chg="add mod">
          <ac:chgData name="Aaron Farber" userId="eeca6682-be49-4acd-93d6-a6b2cbeae1c1" providerId="ADAL" clId="{C532B6BD-96E6-4461-8967-7111CCF52A46}" dt="2023-01-06T17:58:25.071" v="3020"/>
          <ac:spMkLst>
            <pc:docMk/>
            <pc:sldMk cId="3543411289" sldId="283"/>
            <ac:spMk id="4" creationId="{F4439BF9-FD35-D792-A5AF-A5F3DC475583}"/>
          </ac:spMkLst>
        </pc:spChg>
        <pc:picChg chg="add mod">
          <ac:chgData name="Aaron Farber" userId="eeca6682-be49-4acd-93d6-a6b2cbeae1c1" providerId="ADAL" clId="{C532B6BD-96E6-4461-8967-7111CCF52A46}" dt="2023-01-06T17:50:01.440" v="2749" actId="1076"/>
          <ac:picMkLst>
            <pc:docMk/>
            <pc:sldMk cId="3543411289" sldId="283"/>
            <ac:picMk id="3" creationId="{9C508F1E-39EE-0670-99C7-B62495675F4E}"/>
          </ac:picMkLst>
        </pc:picChg>
      </pc:sldChg>
      <pc:sldChg chg="addSp delSp modSp add mod ord">
        <pc:chgData name="Aaron Farber" userId="eeca6682-be49-4acd-93d6-a6b2cbeae1c1" providerId="ADAL" clId="{C532B6BD-96E6-4461-8967-7111CCF52A46}" dt="2023-02-08T22:10:38.378" v="7786" actId="20577"/>
        <pc:sldMkLst>
          <pc:docMk/>
          <pc:sldMk cId="573086213" sldId="284"/>
        </pc:sldMkLst>
        <pc:spChg chg="add mod">
          <ac:chgData name="Aaron Farber" userId="eeca6682-be49-4acd-93d6-a6b2cbeae1c1" providerId="ADAL" clId="{C532B6BD-96E6-4461-8967-7111CCF52A46}" dt="2023-02-08T22:10:38.378" v="7786" actId="20577"/>
          <ac:spMkLst>
            <pc:docMk/>
            <pc:sldMk cId="573086213" sldId="284"/>
            <ac:spMk id="4" creationId="{FD57EFF6-5489-E80A-A6CF-CE010AE9DA1B}"/>
          </ac:spMkLst>
        </pc:spChg>
        <pc:spChg chg="del">
          <ac:chgData name="Aaron Farber" userId="eeca6682-be49-4acd-93d6-a6b2cbeae1c1" providerId="ADAL" clId="{C532B6BD-96E6-4461-8967-7111CCF52A46}" dt="2023-01-06T17:52:32.755" v="2790" actId="478"/>
          <ac:spMkLst>
            <pc:docMk/>
            <pc:sldMk cId="573086213" sldId="284"/>
            <ac:spMk id="7" creationId="{B6D246F4-AFD7-34A9-ED6D-DF76705DEFD9}"/>
          </ac:spMkLst>
        </pc:spChg>
        <pc:spChg chg="del">
          <ac:chgData name="Aaron Farber" userId="eeca6682-be49-4acd-93d6-a6b2cbeae1c1" providerId="ADAL" clId="{C532B6BD-96E6-4461-8967-7111CCF52A46}" dt="2023-01-06T17:52:28.620" v="2788" actId="478"/>
          <ac:spMkLst>
            <pc:docMk/>
            <pc:sldMk cId="573086213" sldId="284"/>
            <ac:spMk id="8" creationId="{466C85F8-927A-DF65-1344-7CEB31538555}"/>
          </ac:spMkLst>
        </pc:spChg>
        <pc:spChg chg="add mod">
          <ac:chgData name="Aaron Farber" userId="eeca6682-be49-4acd-93d6-a6b2cbeae1c1" providerId="ADAL" clId="{C532B6BD-96E6-4461-8967-7111CCF52A46}" dt="2023-02-08T19:58:54.431" v="6984" actId="120"/>
          <ac:spMkLst>
            <pc:docMk/>
            <pc:sldMk cId="573086213" sldId="284"/>
            <ac:spMk id="9" creationId="{9AB96B86-6CEA-3CE9-D462-1B68C76ED178}"/>
          </ac:spMkLst>
        </pc:spChg>
        <pc:spChg chg="del">
          <ac:chgData name="Aaron Farber" userId="eeca6682-be49-4acd-93d6-a6b2cbeae1c1" providerId="ADAL" clId="{C532B6BD-96E6-4461-8967-7111CCF52A46}" dt="2023-01-06T17:52:30.271" v="2789" actId="478"/>
          <ac:spMkLst>
            <pc:docMk/>
            <pc:sldMk cId="573086213" sldId="284"/>
            <ac:spMk id="10" creationId="{9859C6C1-7EBE-0445-37F6-C35C7D91479F}"/>
          </ac:spMkLst>
        </pc:spChg>
        <pc:picChg chg="del">
          <ac:chgData name="Aaron Farber" userId="eeca6682-be49-4acd-93d6-a6b2cbeae1c1" providerId="ADAL" clId="{C532B6BD-96E6-4461-8967-7111CCF52A46}" dt="2023-01-06T17:52:27.454" v="2787" actId="478"/>
          <ac:picMkLst>
            <pc:docMk/>
            <pc:sldMk cId="573086213" sldId="284"/>
            <ac:picMk id="5" creationId="{FF85AB09-9190-04AA-9AF0-BF6F5E2A8271}"/>
          </ac:picMkLst>
        </pc:picChg>
        <pc:picChg chg="add mod">
          <ac:chgData name="Aaron Farber" userId="eeca6682-be49-4acd-93d6-a6b2cbeae1c1" providerId="ADAL" clId="{C532B6BD-96E6-4461-8967-7111CCF52A46}" dt="2023-02-08T22:10:19.056" v="7779" actId="962"/>
          <ac:picMkLst>
            <pc:docMk/>
            <pc:sldMk cId="573086213" sldId="284"/>
            <ac:picMk id="6" creationId="{89CAA572-DFE2-8D16-B213-804BED29AF0E}"/>
          </ac:picMkLst>
        </pc:picChg>
      </pc:sldChg>
      <pc:sldChg chg="addSp delSp modSp add mod">
        <pc:chgData name="Aaron Farber" userId="eeca6682-be49-4acd-93d6-a6b2cbeae1c1" providerId="ADAL" clId="{C532B6BD-96E6-4461-8967-7111CCF52A46}" dt="2023-02-08T22:15:12.760" v="8528" actId="962"/>
        <pc:sldMkLst>
          <pc:docMk/>
          <pc:sldMk cId="3433710178" sldId="285"/>
        </pc:sldMkLst>
        <pc:spChg chg="add del mod">
          <ac:chgData name="Aaron Farber" userId="eeca6682-be49-4acd-93d6-a6b2cbeae1c1" providerId="ADAL" clId="{C532B6BD-96E6-4461-8967-7111CCF52A46}" dt="2023-02-08T22:13:43.939" v="8313" actId="478"/>
          <ac:spMkLst>
            <pc:docMk/>
            <pc:sldMk cId="3433710178" sldId="285"/>
            <ac:spMk id="7" creationId="{CC6ED15B-CC2A-8B7D-D6E1-15CC78BA90DE}"/>
          </ac:spMkLst>
        </pc:spChg>
        <pc:spChg chg="add mod">
          <ac:chgData name="Aaron Farber" userId="eeca6682-be49-4acd-93d6-a6b2cbeae1c1" providerId="ADAL" clId="{C532B6BD-96E6-4461-8967-7111CCF52A46}" dt="2023-02-08T22:14:54.436" v="8426" actId="1076"/>
          <ac:spMkLst>
            <pc:docMk/>
            <pc:sldMk cId="3433710178" sldId="285"/>
            <ac:spMk id="8" creationId="{822E7EF2-25D6-42B3-16EA-78AE763761EB}"/>
          </ac:spMkLst>
        </pc:spChg>
        <pc:spChg chg="mod">
          <ac:chgData name="Aaron Farber" userId="eeca6682-be49-4acd-93d6-a6b2cbeae1c1" providerId="ADAL" clId="{C532B6BD-96E6-4461-8967-7111CCF52A46}" dt="2023-01-06T17:55:58.329" v="2924" actId="20577"/>
          <ac:spMkLst>
            <pc:docMk/>
            <pc:sldMk cId="3433710178" sldId="285"/>
            <ac:spMk id="9" creationId="{9AB96B86-6CEA-3CE9-D462-1B68C76ED178}"/>
          </ac:spMkLst>
        </pc:spChg>
        <pc:picChg chg="add del mod">
          <ac:chgData name="Aaron Farber" userId="eeca6682-be49-4acd-93d6-a6b2cbeae1c1" providerId="ADAL" clId="{C532B6BD-96E6-4461-8967-7111CCF52A46}" dt="2023-02-08T22:13:39.453" v="8310" actId="478"/>
          <ac:picMkLst>
            <pc:docMk/>
            <pc:sldMk cId="3433710178" sldId="285"/>
            <ac:picMk id="5" creationId="{1DE1A941-43B9-AE84-CBC6-6CAE9184B4FE}"/>
          </ac:picMkLst>
        </pc:picChg>
        <pc:picChg chg="add mod modCrop">
          <ac:chgData name="Aaron Farber" userId="eeca6682-be49-4acd-93d6-a6b2cbeae1c1" providerId="ADAL" clId="{C532B6BD-96E6-4461-8967-7111CCF52A46}" dt="2023-02-08T22:15:12.760" v="8528" actId="962"/>
          <ac:picMkLst>
            <pc:docMk/>
            <pc:sldMk cId="3433710178" sldId="285"/>
            <ac:picMk id="6" creationId="{47D6734C-5366-EEA1-67EA-1E20640C6949}"/>
          </ac:picMkLst>
        </pc:picChg>
        <pc:picChg chg="del">
          <ac:chgData name="Aaron Farber" userId="eeca6682-be49-4acd-93d6-a6b2cbeae1c1" providerId="ADAL" clId="{C532B6BD-96E6-4461-8967-7111CCF52A46}" dt="2023-01-06T17:54:21.055" v="2885" actId="478"/>
          <ac:picMkLst>
            <pc:docMk/>
            <pc:sldMk cId="3433710178" sldId="285"/>
            <ac:picMk id="6" creationId="{89CAA572-DFE2-8D16-B213-804BED29AF0E}"/>
          </ac:picMkLst>
        </pc:picChg>
      </pc:sldChg>
      <pc:sldChg chg="addSp delSp modSp add mod ord">
        <pc:chgData name="Aaron Farber" userId="eeca6682-be49-4acd-93d6-a6b2cbeae1c1" providerId="ADAL" clId="{C532B6BD-96E6-4461-8967-7111CCF52A46}" dt="2023-02-16T21:03:48.978" v="8893" actId="1076"/>
        <pc:sldMkLst>
          <pc:docMk/>
          <pc:sldMk cId="3715413517" sldId="286"/>
        </pc:sldMkLst>
        <pc:spChg chg="del">
          <ac:chgData name="Aaron Farber" userId="eeca6682-be49-4acd-93d6-a6b2cbeae1c1" providerId="ADAL" clId="{C532B6BD-96E6-4461-8967-7111CCF52A46}" dt="2023-01-06T17:55:19.854" v="2897" actId="478"/>
          <ac:spMkLst>
            <pc:docMk/>
            <pc:sldMk cId="3715413517" sldId="286"/>
            <ac:spMk id="7" creationId="{CC6ED15B-CC2A-8B7D-D6E1-15CC78BA90DE}"/>
          </ac:spMkLst>
        </pc:spChg>
        <pc:spChg chg="add mod">
          <ac:chgData name="Aaron Farber" userId="eeca6682-be49-4acd-93d6-a6b2cbeae1c1" providerId="ADAL" clId="{C532B6BD-96E6-4461-8967-7111CCF52A46}" dt="2023-02-16T21:03:48.611" v="8892" actId="1076"/>
          <ac:spMkLst>
            <pc:docMk/>
            <pc:sldMk cId="3715413517" sldId="286"/>
            <ac:spMk id="8" creationId="{77E2AF11-77AB-7A71-329A-4F9F68BDB022}"/>
          </ac:spMkLst>
        </pc:spChg>
        <pc:spChg chg="del mod">
          <ac:chgData name="Aaron Farber" userId="eeca6682-be49-4acd-93d6-a6b2cbeae1c1" providerId="ADAL" clId="{C532B6BD-96E6-4461-8967-7111CCF52A46}" dt="2023-01-06T17:56:29.095" v="2938"/>
          <ac:spMkLst>
            <pc:docMk/>
            <pc:sldMk cId="3715413517" sldId="286"/>
            <ac:spMk id="9" creationId="{9AB96B86-6CEA-3CE9-D462-1B68C76ED178}"/>
          </ac:spMkLst>
        </pc:spChg>
        <pc:picChg chg="del">
          <ac:chgData name="Aaron Farber" userId="eeca6682-be49-4acd-93d6-a6b2cbeae1c1" providerId="ADAL" clId="{C532B6BD-96E6-4461-8967-7111CCF52A46}" dt="2023-01-06T17:55:18.080" v="2895" actId="478"/>
          <ac:picMkLst>
            <pc:docMk/>
            <pc:sldMk cId="3715413517" sldId="286"/>
            <ac:picMk id="5" creationId="{1DE1A941-43B9-AE84-CBC6-6CAE9184B4FE}"/>
          </ac:picMkLst>
        </pc:picChg>
        <pc:picChg chg="add mod modCrop">
          <ac:chgData name="Aaron Farber" userId="eeca6682-be49-4acd-93d6-a6b2cbeae1c1" providerId="ADAL" clId="{C532B6BD-96E6-4461-8967-7111CCF52A46}" dt="2023-02-16T21:03:48.978" v="8893" actId="1076"/>
          <ac:picMkLst>
            <pc:docMk/>
            <pc:sldMk cId="3715413517" sldId="286"/>
            <ac:picMk id="6" creationId="{A2D40D6F-239D-1104-78EA-8354FF6D9FED}"/>
          </ac:picMkLst>
        </pc:picChg>
      </pc:sldChg>
      <pc:sldChg chg="addSp delSp modSp add mod ord">
        <pc:chgData name="Aaron Farber" userId="eeca6682-be49-4acd-93d6-a6b2cbeae1c1" providerId="ADAL" clId="{C532B6BD-96E6-4461-8967-7111CCF52A46}" dt="2023-02-08T22:11:08.907" v="7950" actId="962"/>
        <pc:sldMkLst>
          <pc:docMk/>
          <pc:sldMk cId="982772636" sldId="287"/>
        </pc:sldMkLst>
        <pc:spChg chg="del">
          <ac:chgData name="Aaron Farber" userId="eeca6682-be49-4acd-93d6-a6b2cbeae1c1" providerId="ADAL" clId="{C532B6BD-96E6-4461-8967-7111CCF52A46}" dt="2023-01-06T17:57:07.737" v="2944" actId="478"/>
          <ac:spMkLst>
            <pc:docMk/>
            <pc:sldMk cId="982772636" sldId="287"/>
            <ac:spMk id="7" creationId="{CC6ED15B-CC2A-8B7D-D6E1-15CC78BA90DE}"/>
          </ac:spMkLst>
        </pc:spChg>
        <pc:spChg chg="mod">
          <ac:chgData name="Aaron Farber" userId="eeca6682-be49-4acd-93d6-a6b2cbeae1c1" providerId="ADAL" clId="{C532B6BD-96E6-4461-8967-7111CCF52A46}" dt="2023-01-06T17:57:24.875" v="2998" actId="20577"/>
          <ac:spMkLst>
            <pc:docMk/>
            <pc:sldMk cId="982772636" sldId="287"/>
            <ac:spMk id="9" creationId="{9AB96B86-6CEA-3CE9-D462-1B68C76ED178}"/>
          </ac:spMkLst>
        </pc:spChg>
        <pc:picChg chg="del">
          <ac:chgData name="Aaron Farber" userId="eeca6682-be49-4acd-93d6-a6b2cbeae1c1" providerId="ADAL" clId="{C532B6BD-96E6-4461-8967-7111CCF52A46}" dt="2023-01-06T17:57:07.066" v="2943" actId="478"/>
          <ac:picMkLst>
            <pc:docMk/>
            <pc:sldMk cId="982772636" sldId="287"/>
            <ac:picMk id="5" creationId="{1DE1A941-43B9-AE84-CBC6-6CAE9184B4FE}"/>
          </ac:picMkLst>
        </pc:picChg>
        <pc:picChg chg="add mod">
          <ac:chgData name="Aaron Farber" userId="eeca6682-be49-4acd-93d6-a6b2cbeae1c1" providerId="ADAL" clId="{C532B6BD-96E6-4461-8967-7111CCF52A46}" dt="2023-02-08T22:11:08.907" v="7950" actId="962"/>
          <ac:picMkLst>
            <pc:docMk/>
            <pc:sldMk cId="982772636" sldId="287"/>
            <ac:picMk id="6" creationId="{2EF676FC-D463-9CFF-69FD-3339D18C28B9}"/>
          </ac:picMkLst>
        </pc:picChg>
      </pc:sldChg>
      <pc:sldChg chg="addSp delSp modSp add del mod ord">
        <pc:chgData name="Aaron Farber" userId="eeca6682-be49-4acd-93d6-a6b2cbeae1c1" providerId="ADAL" clId="{C532B6BD-96E6-4461-8967-7111CCF52A46}" dt="2023-02-08T22:05:39.507" v="7144" actId="47"/>
        <pc:sldMkLst>
          <pc:docMk/>
          <pc:sldMk cId="590613518" sldId="288"/>
        </pc:sldMkLst>
        <pc:spChg chg="del">
          <ac:chgData name="Aaron Farber" userId="eeca6682-be49-4acd-93d6-a6b2cbeae1c1" providerId="ADAL" clId="{C532B6BD-96E6-4461-8967-7111CCF52A46}" dt="2023-01-06T17:59:43.117" v="3057" actId="478"/>
          <ac:spMkLst>
            <pc:docMk/>
            <pc:sldMk cId="590613518" sldId="288"/>
            <ac:spMk id="7" creationId="{CC6ED15B-CC2A-8B7D-D6E1-15CC78BA90DE}"/>
          </ac:spMkLst>
        </pc:spChg>
        <pc:spChg chg="add mod">
          <ac:chgData name="Aaron Farber" userId="eeca6682-be49-4acd-93d6-a6b2cbeae1c1" providerId="ADAL" clId="{C532B6BD-96E6-4461-8967-7111CCF52A46}" dt="2023-01-06T18:01:19.643" v="3118" actId="20577"/>
          <ac:spMkLst>
            <pc:docMk/>
            <pc:sldMk cId="590613518" sldId="288"/>
            <ac:spMk id="8" creationId="{2C3E9D84-97F6-E618-99B1-FB5537E1EEF2}"/>
          </ac:spMkLst>
        </pc:spChg>
        <pc:spChg chg="mod">
          <ac:chgData name="Aaron Farber" userId="eeca6682-be49-4acd-93d6-a6b2cbeae1c1" providerId="ADAL" clId="{C532B6BD-96E6-4461-8967-7111CCF52A46}" dt="2023-01-06T18:01:35.314" v="3134" actId="20577"/>
          <ac:spMkLst>
            <pc:docMk/>
            <pc:sldMk cId="590613518" sldId="288"/>
            <ac:spMk id="9" creationId="{9AB96B86-6CEA-3CE9-D462-1B68C76ED178}"/>
          </ac:spMkLst>
        </pc:spChg>
        <pc:picChg chg="del">
          <ac:chgData name="Aaron Farber" userId="eeca6682-be49-4acd-93d6-a6b2cbeae1c1" providerId="ADAL" clId="{C532B6BD-96E6-4461-8967-7111CCF52A46}" dt="2023-01-06T17:59:36.469" v="3053" actId="478"/>
          <ac:picMkLst>
            <pc:docMk/>
            <pc:sldMk cId="590613518" sldId="288"/>
            <ac:picMk id="5" creationId="{1DE1A941-43B9-AE84-CBC6-6CAE9184B4FE}"/>
          </ac:picMkLst>
        </pc:picChg>
        <pc:picChg chg="add mod">
          <ac:chgData name="Aaron Farber" userId="eeca6682-be49-4acd-93d6-a6b2cbeae1c1" providerId="ADAL" clId="{C532B6BD-96E6-4461-8967-7111CCF52A46}" dt="2023-01-06T18:00:47.995" v="3058" actId="1076"/>
          <ac:picMkLst>
            <pc:docMk/>
            <pc:sldMk cId="590613518" sldId="288"/>
            <ac:picMk id="6" creationId="{89C2239B-A7AE-F1C1-0348-97D6ACA05C73}"/>
          </ac:picMkLst>
        </pc:picChg>
      </pc:sldChg>
      <pc:sldChg chg="new del">
        <pc:chgData name="Aaron Farber" userId="eeca6682-be49-4acd-93d6-a6b2cbeae1c1" providerId="ADAL" clId="{C532B6BD-96E6-4461-8967-7111CCF52A46}" dt="2023-02-08T21:50:10.701" v="7138" actId="47"/>
        <pc:sldMkLst>
          <pc:docMk/>
          <pc:sldMk cId="1092449088" sldId="289"/>
        </pc:sldMkLst>
      </pc:sldChg>
      <pc:sldChg chg="addSp delSp modSp add del mod">
        <pc:chgData name="Aaron Farber" userId="eeca6682-be49-4acd-93d6-a6b2cbeae1c1" providerId="ADAL" clId="{C532B6BD-96E6-4461-8967-7111CCF52A46}" dt="2023-02-08T22:05:40.554" v="7145" actId="47"/>
        <pc:sldMkLst>
          <pc:docMk/>
          <pc:sldMk cId="98605507" sldId="290"/>
        </pc:sldMkLst>
        <pc:spChg chg="mod">
          <ac:chgData name="Aaron Farber" userId="eeca6682-be49-4acd-93d6-a6b2cbeae1c1" providerId="ADAL" clId="{C532B6BD-96E6-4461-8967-7111CCF52A46}" dt="2023-01-06T18:03:03.706" v="3192" actId="20577"/>
          <ac:spMkLst>
            <pc:docMk/>
            <pc:sldMk cId="98605507" sldId="290"/>
            <ac:spMk id="8" creationId="{2C3E9D84-97F6-E618-99B1-FB5537E1EEF2}"/>
          </ac:spMkLst>
        </pc:spChg>
        <pc:spChg chg="mod">
          <ac:chgData name="Aaron Farber" userId="eeca6682-be49-4acd-93d6-a6b2cbeae1c1" providerId="ADAL" clId="{C532B6BD-96E6-4461-8967-7111CCF52A46}" dt="2023-01-06T18:01:43.769" v="3143" actId="20577"/>
          <ac:spMkLst>
            <pc:docMk/>
            <pc:sldMk cId="98605507" sldId="290"/>
            <ac:spMk id="9" creationId="{9AB96B86-6CEA-3CE9-D462-1B68C76ED178}"/>
          </ac:spMkLst>
        </pc:spChg>
        <pc:picChg chg="add mod">
          <ac:chgData name="Aaron Farber" userId="eeca6682-be49-4acd-93d6-a6b2cbeae1c1" providerId="ADAL" clId="{C532B6BD-96E6-4461-8967-7111CCF52A46}" dt="2023-01-06T18:02:49.931" v="3147" actId="1076"/>
          <ac:picMkLst>
            <pc:docMk/>
            <pc:sldMk cId="98605507" sldId="290"/>
            <ac:picMk id="5" creationId="{94C15590-84ED-8DAB-6ADE-D02D3B025284}"/>
          </ac:picMkLst>
        </pc:picChg>
        <pc:picChg chg="del">
          <ac:chgData name="Aaron Farber" userId="eeca6682-be49-4acd-93d6-a6b2cbeae1c1" providerId="ADAL" clId="{C532B6BD-96E6-4461-8967-7111CCF52A46}" dt="2023-01-06T18:02:45.197" v="3144" actId="478"/>
          <ac:picMkLst>
            <pc:docMk/>
            <pc:sldMk cId="98605507" sldId="290"/>
            <ac:picMk id="6" creationId="{89C2239B-A7AE-F1C1-0348-97D6ACA05C73}"/>
          </ac:picMkLst>
        </pc:picChg>
      </pc:sldChg>
      <pc:sldChg chg="modSp add mod">
        <pc:chgData name="Aaron Farber" userId="eeca6682-be49-4acd-93d6-a6b2cbeae1c1" providerId="ADAL" clId="{C532B6BD-96E6-4461-8967-7111CCF52A46}" dt="2023-02-08T16:46:19.099" v="6253" actId="20577"/>
        <pc:sldMkLst>
          <pc:docMk/>
          <pc:sldMk cId="2236014413" sldId="291"/>
        </pc:sldMkLst>
        <pc:spChg chg="mod">
          <ac:chgData name="Aaron Farber" userId="eeca6682-be49-4acd-93d6-a6b2cbeae1c1" providerId="ADAL" clId="{C532B6BD-96E6-4461-8967-7111CCF52A46}" dt="2023-02-08T16:46:19.099" v="6253" actId="20577"/>
          <ac:spMkLst>
            <pc:docMk/>
            <pc:sldMk cId="2236014413" sldId="291"/>
            <ac:spMk id="8" creationId="{00000000-0000-0000-0000-000000000000}"/>
          </ac:spMkLst>
        </pc:spChg>
      </pc:sldChg>
      <pc:sldChg chg="modSp add mod ord">
        <pc:chgData name="Aaron Farber" userId="eeca6682-be49-4acd-93d6-a6b2cbeae1c1" providerId="ADAL" clId="{C532B6BD-96E6-4461-8967-7111CCF52A46}" dt="2023-02-08T20:03:39.971" v="7135"/>
        <pc:sldMkLst>
          <pc:docMk/>
          <pc:sldMk cId="2015431316" sldId="292"/>
        </pc:sldMkLst>
        <pc:spChg chg="mod">
          <ac:chgData name="Aaron Farber" userId="eeca6682-be49-4acd-93d6-a6b2cbeae1c1" providerId="ADAL" clId="{C532B6BD-96E6-4461-8967-7111CCF52A46}" dt="2023-02-08T16:49:00.676" v="6651" actId="21"/>
          <ac:spMkLst>
            <pc:docMk/>
            <pc:sldMk cId="2015431316" sldId="292"/>
            <ac:spMk id="6" creationId="{BDE3D1B0-3F59-D6AA-7B7D-C4498C945EDD}"/>
          </ac:spMkLst>
        </pc:spChg>
        <pc:spChg chg="mod">
          <ac:chgData name="Aaron Farber" userId="eeca6682-be49-4acd-93d6-a6b2cbeae1c1" providerId="ADAL" clId="{C532B6BD-96E6-4461-8967-7111CCF52A46}" dt="2023-02-08T16:46:53.962" v="6308" actId="20577"/>
          <ac:spMkLst>
            <pc:docMk/>
            <pc:sldMk cId="2015431316" sldId="292"/>
            <ac:spMk id="7" creationId="{B6D246F4-AFD7-34A9-ED6D-DF76705DEFD9}"/>
          </ac:spMkLst>
        </pc:spChg>
      </pc:sldChg>
      <pc:sldChg chg="delSp modSp add mod">
        <pc:chgData name="Aaron Farber" userId="eeca6682-be49-4acd-93d6-a6b2cbeae1c1" providerId="ADAL" clId="{C532B6BD-96E6-4461-8967-7111CCF52A46}" dt="2023-02-08T16:50:00.836" v="6739" actId="1076"/>
        <pc:sldMkLst>
          <pc:docMk/>
          <pc:sldMk cId="1648531482" sldId="293"/>
        </pc:sldMkLst>
        <pc:spChg chg="mod">
          <ac:chgData name="Aaron Farber" userId="eeca6682-be49-4acd-93d6-a6b2cbeae1c1" providerId="ADAL" clId="{C532B6BD-96E6-4461-8967-7111CCF52A46}" dt="2023-02-08T16:50:00.836" v="6739" actId="1076"/>
          <ac:spMkLst>
            <pc:docMk/>
            <pc:sldMk cId="1648531482" sldId="293"/>
            <ac:spMk id="6" creationId="{BDE3D1B0-3F59-D6AA-7B7D-C4498C945EDD}"/>
          </ac:spMkLst>
        </pc:spChg>
        <pc:spChg chg="del">
          <ac:chgData name="Aaron Farber" userId="eeca6682-be49-4acd-93d6-a6b2cbeae1c1" providerId="ADAL" clId="{C532B6BD-96E6-4461-8967-7111CCF52A46}" dt="2023-02-08T16:49:09.416" v="6653" actId="478"/>
          <ac:spMkLst>
            <pc:docMk/>
            <pc:sldMk cId="1648531482" sldId="293"/>
            <ac:spMk id="7" creationId="{B6D246F4-AFD7-34A9-ED6D-DF76705DEFD9}"/>
          </ac:spMkLst>
        </pc:spChg>
      </pc:sldChg>
      <pc:sldChg chg="addSp delSp modSp add mod">
        <pc:chgData name="Aaron Farber" userId="eeca6682-be49-4acd-93d6-a6b2cbeae1c1" providerId="ADAL" clId="{C532B6BD-96E6-4461-8967-7111CCF52A46}" dt="2023-02-08T16:58:47.698" v="6849" actId="20577"/>
        <pc:sldMkLst>
          <pc:docMk/>
          <pc:sldMk cId="3926997315" sldId="294"/>
        </pc:sldMkLst>
        <pc:spChg chg="add mod">
          <ac:chgData name="Aaron Farber" userId="eeca6682-be49-4acd-93d6-a6b2cbeae1c1" providerId="ADAL" clId="{C532B6BD-96E6-4461-8967-7111CCF52A46}" dt="2023-02-08T16:57:29.115" v="6827" actId="1076"/>
          <ac:spMkLst>
            <pc:docMk/>
            <pc:sldMk cId="3926997315" sldId="294"/>
            <ac:spMk id="5" creationId="{3B128856-96C4-0D92-DB19-8C20B4A0CA65}"/>
          </ac:spMkLst>
        </pc:spChg>
        <pc:spChg chg="mod">
          <ac:chgData name="Aaron Farber" userId="eeca6682-be49-4acd-93d6-a6b2cbeae1c1" providerId="ADAL" clId="{C532B6BD-96E6-4461-8967-7111CCF52A46}" dt="2023-02-08T16:58:47.698" v="6849" actId="20577"/>
          <ac:spMkLst>
            <pc:docMk/>
            <pc:sldMk cId="3926997315" sldId="294"/>
            <ac:spMk id="9" creationId="{9AB96B86-6CEA-3CE9-D462-1B68C76ED178}"/>
          </ac:spMkLst>
        </pc:spChg>
        <pc:picChg chg="add del mod">
          <ac:chgData name="Aaron Farber" userId="eeca6682-be49-4acd-93d6-a6b2cbeae1c1" providerId="ADAL" clId="{C532B6BD-96E6-4461-8967-7111CCF52A46}" dt="2023-02-08T16:57:17.074" v="6819"/>
          <ac:picMkLst>
            <pc:docMk/>
            <pc:sldMk cId="3926997315" sldId="294"/>
            <ac:picMk id="4" creationId="{B34FB055-92ED-1B96-563B-9F638A398DAC}"/>
          </ac:picMkLst>
        </pc:picChg>
        <pc:picChg chg="del">
          <ac:chgData name="Aaron Farber" userId="eeca6682-be49-4acd-93d6-a6b2cbeae1c1" providerId="ADAL" clId="{C532B6BD-96E6-4461-8967-7111CCF52A46}" dt="2023-02-08T16:57:15.800" v="6817" actId="478"/>
          <ac:picMkLst>
            <pc:docMk/>
            <pc:sldMk cId="3926997315" sldId="294"/>
            <ac:picMk id="6" creationId="{2EF676FC-D463-9CFF-69FD-3339D18C28B9}"/>
          </ac:picMkLst>
        </pc:picChg>
      </pc:sldChg>
      <pc:sldChg chg="modSp add mod">
        <pc:chgData name="Aaron Farber" userId="eeca6682-be49-4acd-93d6-a6b2cbeae1c1" providerId="ADAL" clId="{C532B6BD-96E6-4461-8967-7111CCF52A46}" dt="2023-02-08T16:59:21.293" v="6879" actId="20577"/>
        <pc:sldMkLst>
          <pc:docMk/>
          <pc:sldMk cId="1365256978" sldId="295"/>
        </pc:sldMkLst>
        <pc:spChg chg="mod">
          <ac:chgData name="Aaron Farber" userId="eeca6682-be49-4acd-93d6-a6b2cbeae1c1" providerId="ADAL" clId="{C532B6BD-96E6-4461-8967-7111CCF52A46}" dt="2023-02-08T16:59:21.293" v="6879" actId="20577"/>
          <ac:spMkLst>
            <pc:docMk/>
            <pc:sldMk cId="1365256978" sldId="295"/>
            <ac:spMk id="5" creationId="{3B128856-96C4-0D92-DB19-8C20B4A0CA65}"/>
          </ac:spMkLst>
        </pc:spChg>
        <pc:spChg chg="mod">
          <ac:chgData name="Aaron Farber" userId="eeca6682-be49-4acd-93d6-a6b2cbeae1c1" providerId="ADAL" clId="{C532B6BD-96E6-4461-8967-7111CCF52A46}" dt="2023-02-08T16:59:06.573" v="6861" actId="20577"/>
          <ac:spMkLst>
            <pc:docMk/>
            <pc:sldMk cId="1365256978" sldId="295"/>
            <ac:spMk id="9" creationId="{9AB96B86-6CEA-3CE9-D462-1B68C76ED178}"/>
          </ac:spMkLst>
        </pc:spChg>
      </pc:sldChg>
      <pc:sldChg chg="addSp delSp modSp add mod">
        <pc:chgData name="Aaron Farber" userId="eeca6682-be49-4acd-93d6-a6b2cbeae1c1" providerId="ADAL" clId="{C532B6BD-96E6-4461-8967-7111CCF52A46}" dt="2023-02-08T16:59:57.275" v="6894" actId="1076"/>
        <pc:sldMkLst>
          <pc:docMk/>
          <pc:sldMk cId="3114437298" sldId="296"/>
        </pc:sldMkLst>
        <pc:spChg chg="add del mod">
          <ac:chgData name="Aaron Farber" userId="eeca6682-be49-4acd-93d6-a6b2cbeae1c1" providerId="ADAL" clId="{C532B6BD-96E6-4461-8967-7111CCF52A46}" dt="2023-02-08T16:59:42.124" v="6884"/>
          <ac:spMkLst>
            <pc:docMk/>
            <pc:sldMk cId="3114437298" sldId="296"/>
            <ac:spMk id="4" creationId="{A10EF6F0-2570-FF22-91ED-EC6E0158EA45}"/>
          </ac:spMkLst>
        </pc:spChg>
        <pc:spChg chg="del">
          <ac:chgData name="Aaron Farber" userId="eeca6682-be49-4acd-93d6-a6b2cbeae1c1" providerId="ADAL" clId="{C532B6BD-96E6-4461-8967-7111CCF52A46}" dt="2023-02-08T16:59:45.407" v="6887" actId="478"/>
          <ac:spMkLst>
            <pc:docMk/>
            <pc:sldMk cId="3114437298" sldId="296"/>
            <ac:spMk id="5" creationId="{3B128856-96C4-0D92-DB19-8C20B4A0CA65}"/>
          </ac:spMkLst>
        </pc:spChg>
        <pc:spChg chg="add mod">
          <ac:chgData name="Aaron Farber" userId="eeca6682-be49-4acd-93d6-a6b2cbeae1c1" providerId="ADAL" clId="{C532B6BD-96E6-4461-8967-7111CCF52A46}" dt="2023-02-08T16:59:57.275" v="6894" actId="1076"/>
          <ac:spMkLst>
            <pc:docMk/>
            <pc:sldMk cId="3114437298" sldId="296"/>
            <ac:spMk id="6" creationId="{AFD28A25-532F-3D16-C01C-C775AC9BCE30}"/>
          </ac:spMkLst>
        </pc:spChg>
      </pc:sldChg>
      <pc:sldChg chg="addSp delSp modSp add mod">
        <pc:chgData name="Aaron Farber" userId="eeca6682-be49-4acd-93d6-a6b2cbeae1c1" providerId="ADAL" clId="{C532B6BD-96E6-4461-8967-7111CCF52A46}" dt="2023-02-08T22:10:00.500" v="7737" actId="692"/>
        <pc:sldMkLst>
          <pc:docMk/>
          <pc:sldMk cId="1485406135" sldId="297"/>
        </pc:sldMkLst>
        <pc:spChg chg="add mod">
          <ac:chgData name="Aaron Farber" userId="eeca6682-be49-4acd-93d6-a6b2cbeae1c1" providerId="ADAL" clId="{C532B6BD-96E6-4461-8967-7111CCF52A46}" dt="2023-02-08T17:00:36.532" v="6904" actId="1076"/>
          <ac:spMkLst>
            <pc:docMk/>
            <pc:sldMk cId="1485406135" sldId="297"/>
            <ac:spMk id="4" creationId="{A2F0D9F3-E5DC-4B6E-B6FD-4417642B6200}"/>
          </ac:spMkLst>
        </pc:spChg>
        <pc:spChg chg="del">
          <ac:chgData name="Aaron Farber" userId="eeca6682-be49-4acd-93d6-a6b2cbeae1c1" providerId="ADAL" clId="{C532B6BD-96E6-4461-8967-7111CCF52A46}" dt="2023-02-08T17:00:17.081" v="6896" actId="478"/>
          <ac:spMkLst>
            <pc:docMk/>
            <pc:sldMk cId="1485406135" sldId="297"/>
            <ac:spMk id="6" creationId="{AFD28A25-532F-3D16-C01C-C775AC9BCE30}"/>
          </ac:spMkLst>
        </pc:spChg>
        <pc:spChg chg="add mod">
          <ac:chgData name="Aaron Farber" userId="eeca6682-be49-4acd-93d6-a6b2cbeae1c1" providerId="ADAL" clId="{C532B6BD-96E6-4461-8967-7111CCF52A46}" dt="2023-02-08T17:00:47.015" v="6913" actId="20577"/>
          <ac:spMkLst>
            <pc:docMk/>
            <pc:sldMk cId="1485406135" sldId="297"/>
            <ac:spMk id="7" creationId="{85E5601B-9A30-9D04-AD2B-25F99CACEDE0}"/>
          </ac:spMkLst>
        </pc:spChg>
        <pc:picChg chg="add mod">
          <ac:chgData name="Aaron Farber" userId="eeca6682-be49-4acd-93d6-a6b2cbeae1c1" providerId="ADAL" clId="{C532B6BD-96E6-4461-8967-7111CCF52A46}" dt="2023-02-08T22:09:57.158" v="7736" actId="692"/>
          <ac:picMkLst>
            <pc:docMk/>
            <pc:sldMk cId="1485406135" sldId="297"/>
            <ac:picMk id="5" creationId="{7E6D9533-0235-9767-9C7F-EB7A605D47B6}"/>
          </ac:picMkLst>
        </pc:picChg>
        <pc:picChg chg="add mod">
          <ac:chgData name="Aaron Farber" userId="eeca6682-be49-4acd-93d6-a6b2cbeae1c1" providerId="ADAL" clId="{C532B6BD-96E6-4461-8967-7111CCF52A46}" dt="2023-02-08T22:10:00.500" v="7737" actId="692"/>
          <ac:picMkLst>
            <pc:docMk/>
            <pc:sldMk cId="1485406135" sldId="297"/>
            <ac:picMk id="8" creationId="{917B734B-2862-CB35-A7A5-BA63133C3AB0}"/>
          </ac:picMkLst>
        </pc:picChg>
      </pc:sldChg>
      <pc:sldChg chg="addSp modSp new mod">
        <pc:chgData name="Aaron Farber" userId="eeca6682-be49-4acd-93d6-a6b2cbeae1c1" providerId="ADAL" clId="{C532B6BD-96E6-4461-8967-7111CCF52A46}" dt="2023-02-08T17:01:22.098" v="6937" actId="20577"/>
        <pc:sldMkLst>
          <pc:docMk/>
          <pc:sldMk cId="1875940225" sldId="298"/>
        </pc:sldMkLst>
        <pc:spChg chg="add mod">
          <ac:chgData name="Aaron Farber" userId="eeca6682-be49-4acd-93d6-a6b2cbeae1c1" providerId="ADAL" clId="{C532B6BD-96E6-4461-8967-7111CCF52A46}" dt="2023-02-08T17:01:14.087" v="6923" actId="1076"/>
          <ac:spMkLst>
            <pc:docMk/>
            <pc:sldMk cId="1875940225" sldId="298"/>
            <ac:spMk id="2" creationId="{B7A0D1CA-7439-8E16-0F7A-D1895A2FDD07}"/>
          </ac:spMkLst>
        </pc:spChg>
        <pc:spChg chg="add mod">
          <ac:chgData name="Aaron Farber" userId="eeca6682-be49-4acd-93d6-a6b2cbeae1c1" providerId="ADAL" clId="{C532B6BD-96E6-4461-8967-7111CCF52A46}" dt="2023-02-08T17:01:22.098" v="6937" actId="20577"/>
          <ac:spMkLst>
            <pc:docMk/>
            <pc:sldMk cId="1875940225" sldId="298"/>
            <ac:spMk id="3" creationId="{B896AA39-F075-09C6-0CE6-4DD140DCC08C}"/>
          </ac:spMkLst>
        </pc:spChg>
      </pc:sldChg>
      <pc:sldChg chg="modSp add mod ord">
        <pc:chgData name="Aaron Farber" userId="eeca6682-be49-4acd-93d6-a6b2cbeae1c1" providerId="ADAL" clId="{C532B6BD-96E6-4461-8967-7111CCF52A46}" dt="2023-02-08T22:13:53.743" v="8317"/>
        <pc:sldMkLst>
          <pc:docMk/>
          <pc:sldMk cId="1322411470" sldId="338"/>
        </pc:sldMkLst>
        <pc:picChg chg="mod">
          <ac:chgData name="Aaron Farber" userId="eeca6682-be49-4acd-93d6-a6b2cbeae1c1" providerId="ADAL" clId="{C532B6BD-96E6-4461-8967-7111CCF52A46}" dt="2023-02-08T22:11:24.556" v="8116" actId="962"/>
          <ac:picMkLst>
            <pc:docMk/>
            <pc:sldMk cId="1322411470" sldId="338"/>
            <ac:picMk id="4" creationId="{2095F6D2-D700-EA56-A791-79CC8A2F6D3B}"/>
          </ac:picMkLst>
        </pc:picChg>
        <pc:picChg chg="mod">
          <ac:chgData name="Aaron Farber" userId="eeca6682-be49-4acd-93d6-a6b2cbeae1c1" providerId="ADAL" clId="{C532B6BD-96E6-4461-8967-7111CCF52A46}" dt="2023-02-08T22:11:44.334" v="8200" actId="962"/>
          <ac:picMkLst>
            <pc:docMk/>
            <pc:sldMk cId="1322411470" sldId="338"/>
            <ac:picMk id="8" creationId="{DFB74A44-210A-BBBC-B55A-EBA7E85FE19D}"/>
          </ac:picMkLst>
        </pc:picChg>
      </pc:sldChg>
      <pc:sldChg chg="add del">
        <pc:chgData name="Aaron Farber" userId="eeca6682-be49-4acd-93d6-a6b2cbeae1c1" providerId="ADAL" clId="{C532B6BD-96E6-4461-8967-7111CCF52A46}" dt="2023-02-08T22:12:02.667" v="8201" actId="2696"/>
        <pc:sldMkLst>
          <pc:docMk/>
          <pc:sldMk cId="3989968855" sldId="339"/>
        </pc:sldMkLst>
      </pc:sldChg>
      <pc:sldChg chg="addSp modSp add mod">
        <pc:chgData name="Aaron Farber" userId="eeca6682-be49-4acd-93d6-a6b2cbeae1c1" providerId="ADAL" clId="{C532B6BD-96E6-4461-8967-7111CCF52A46}" dt="2023-02-08T22:17:03.362" v="8786" actId="962"/>
        <pc:sldMkLst>
          <pc:docMk/>
          <pc:sldMk cId="2924309942" sldId="340"/>
        </pc:sldMkLst>
        <pc:picChg chg="add mod">
          <ac:chgData name="Aaron Farber" userId="eeca6682-be49-4acd-93d6-a6b2cbeae1c1" providerId="ADAL" clId="{C532B6BD-96E6-4461-8967-7111CCF52A46}" dt="2023-02-08T22:16:54.363" v="8754" actId="962"/>
          <ac:picMkLst>
            <pc:docMk/>
            <pc:sldMk cId="2924309942" sldId="340"/>
            <ac:picMk id="5" creationId="{BB4AC56C-12BD-6482-35B9-9468AB9925D0}"/>
          </ac:picMkLst>
        </pc:picChg>
        <pc:picChg chg="mod">
          <ac:chgData name="Aaron Farber" userId="eeca6682-be49-4acd-93d6-a6b2cbeae1c1" providerId="ADAL" clId="{C532B6BD-96E6-4461-8967-7111CCF52A46}" dt="2023-02-08T22:17:03.362" v="8786" actId="962"/>
          <ac:picMkLst>
            <pc:docMk/>
            <pc:sldMk cId="2924309942" sldId="340"/>
            <ac:picMk id="6" creationId="{89C2239B-A7AE-F1C1-0348-97D6ACA05C73}"/>
          </ac:picMkLst>
        </pc:picChg>
        <pc:cxnChg chg="add mod">
          <ac:chgData name="Aaron Farber" userId="eeca6682-be49-4acd-93d6-a6b2cbeae1c1" providerId="ADAL" clId="{C532B6BD-96E6-4461-8967-7111CCF52A46}" dt="2023-02-08T22:16:41.640" v="8704" actId="1076"/>
          <ac:cxnSpMkLst>
            <pc:docMk/>
            <pc:sldMk cId="2924309942" sldId="340"/>
            <ac:cxnSpMk id="10" creationId="{0C60A956-B01E-4BDD-F476-0A0879AB49E5}"/>
          </ac:cxnSpMkLst>
        </pc:cxnChg>
      </pc:sldChg>
      <pc:sldChg chg="add">
        <pc:chgData name="Aaron Farber" userId="eeca6682-be49-4acd-93d6-a6b2cbeae1c1" providerId="ADAL" clId="{C532B6BD-96E6-4461-8967-7111CCF52A46}" dt="2023-02-08T22:05:37.701" v="7143"/>
        <pc:sldMkLst>
          <pc:docMk/>
          <pc:sldMk cId="2666541085" sldId="341"/>
        </pc:sldMkLst>
      </pc:sldChg>
      <pc:sldChg chg="modSp add mod">
        <pc:chgData name="Aaron Farber" userId="eeca6682-be49-4acd-93d6-a6b2cbeae1c1" providerId="ADAL" clId="{C532B6BD-96E6-4461-8967-7111CCF52A46}" dt="2023-02-08T22:18:10.001" v="8788" actId="27636"/>
        <pc:sldMkLst>
          <pc:docMk/>
          <pc:sldMk cId="2526456269" sldId="1015"/>
        </pc:sldMkLst>
        <pc:spChg chg="mod">
          <ac:chgData name="Aaron Farber" userId="eeca6682-be49-4acd-93d6-a6b2cbeae1c1" providerId="ADAL" clId="{C532B6BD-96E6-4461-8967-7111CCF52A46}" dt="2023-02-08T22:18:10.001" v="8788" actId="27636"/>
          <ac:spMkLst>
            <pc:docMk/>
            <pc:sldMk cId="2526456269" sldId="1015"/>
            <ac:spMk id="8" creationId="{C2AFEF8A-F3A4-4E90-B603-DE437501C288}"/>
          </ac:spMkLst>
        </pc:spChg>
      </pc:sldChg>
      <pc:sldChg chg="modSp add del mod ord">
        <pc:chgData name="Aaron Farber" userId="eeca6682-be49-4acd-93d6-a6b2cbeae1c1" providerId="ADAL" clId="{C532B6BD-96E6-4461-8967-7111CCF52A46}" dt="2023-02-08T22:19:52.273" v="8859" actId="47"/>
        <pc:sldMkLst>
          <pc:docMk/>
          <pc:sldMk cId="2560349580" sldId="1150"/>
        </pc:sldMkLst>
        <pc:spChg chg="mod">
          <ac:chgData name="Aaron Farber" userId="eeca6682-be49-4acd-93d6-a6b2cbeae1c1" providerId="ADAL" clId="{C532B6BD-96E6-4461-8967-7111CCF52A46}" dt="2023-02-08T22:19:15.495" v="8849" actId="403"/>
          <ac:spMkLst>
            <pc:docMk/>
            <pc:sldMk cId="2560349580" sldId="1150"/>
            <ac:spMk id="2" creationId="{A2231550-23AA-F239-1933-4A35D9A54C2C}"/>
          </ac:spMkLst>
        </pc:spChg>
        <pc:spChg chg="mod">
          <ac:chgData name="Aaron Farber" userId="eeca6682-be49-4acd-93d6-a6b2cbeae1c1" providerId="ADAL" clId="{C532B6BD-96E6-4461-8967-7111CCF52A46}" dt="2023-02-08T22:19:08.341" v="8843" actId="2711"/>
          <ac:spMkLst>
            <pc:docMk/>
            <pc:sldMk cId="2560349580" sldId="1150"/>
            <ac:spMk id="3" creationId="{D7A96A8A-79AA-0D6D-C6BD-E8F39F0C0765}"/>
          </ac:spMkLst>
        </pc:spChg>
      </pc:sldChg>
      <pc:sldMasterChg chg="delSldLayout">
        <pc:chgData name="Aaron Farber" userId="eeca6682-be49-4acd-93d6-a6b2cbeae1c1" providerId="ADAL" clId="{C532B6BD-96E6-4461-8967-7111CCF52A46}" dt="2023-02-08T22:19:52.273" v="8859" actId="47"/>
        <pc:sldMasterMkLst>
          <pc:docMk/>
          <pc:sldMasterMk cId="0" sldId="2147483648"/>
        </pc:sldMasterMkLst>
        <pc:sldLayoutChg chg="del">
          <pc:chgData name="Aaron Farber" userId="eeca6682-be49-4acd-93d6-a6b2cbeae1c1" providerId="ADAL" clId="{C532B6BD-96E6-4461-8967-7111CCF52A46}" dt="2023-02-08T22:19:52.273" v="8859" actId="47"/>
          <pc:sldLayoutMkLst>
            <pc:docMk/>
            <pc:sldMasterMk cId="0" sldId="2147483648"/>
            <pc:sldLayoutMk cId="1410315319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35D1B-7706-4F75-8B97-D448C61A6F22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B973F-81C8-4990-9A82-4F3A59498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61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r>
              <a:rPr lang="en-US" dirty="0"/>
              <a:t>2019: </a:t>
            </a:r>
            <a:r>
              <a:rPr lang="en-US" sz="1200" dirty="0"/>
              <a:t>Web Accessibility Specialist</a:t>
            </a:r>
          </a:p>
          <a:p>
            <a:r>
              <a:rPr lang="en-US" sz="1200" dirty="0"/>
              <a:t>2020: Certified Professional in Accessibility Core Competencies</a:t>
            </a:r>
          </a:p>
          <a:p>
            <a:r>
              <a:rPr lang="en-US" sz="1200" dirty="0"/>
              <a:t>IAAP: International Association of Accessibility Professionals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88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0925350" y="-792051"/>
            <a:ext cx="6044348" cy="9575762"/>
            <a:chOff x="7852246" y="-8205"/>
            <a:chExt cx="4029565" cy="6383841"/>
          </a:xfrm>
        </p:grpSpPr>
        <p:sp>
          <p:nvSpPr>
            <p:cNvPr id="3" name="Rounded Rectangle 2"/>
            <p:cNvSpPr/>
            <p:nvPr/>
          </p:nvSpPr>
          <p:spPr>
            <a:xfrm>
              <a:off x="8732614" y="1487176"/>
              <a:ext cx="401781" cy="12642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8933505" y="0"/>
              <a:ext cx="0" cy="1471808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ounded Rectangle 4"/>
            <p:cNvSpPr/>
            <p:nvPr/>
          </p:nvSpPr>
          <p:spPr>
            <a:xfrm>
              <a:off x="10566669" y="1478971"/>
              <a:ext cx="401781" cy="12642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10767560" y="-8205"/>
              <a:ext cx="0" cy="1471808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7852246" y="1550388"/>
              <a:ext cx="4029565" cy="4825248"/>
              <a:chOff x="8182988" y="1595007"/>
              <a:chExt cx="3376612" cy="404336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8182988" y="1595007"/>
                <a:ext cx="3376612" cy="4043362"/>
              </a:xfrm>
              <a:prstGeom prst="rect">
                <a:avLst/>
              </a:prstGeom>
              <a:solidFill>
                <a:schemeClr val="accent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349770" y="1762558"/>
                <a:ext cx="3043237" cy="3700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8516364" y="1930109"/>
                <a:ext cx="2705194" cy="3375749"/>
              </a:xfrm>
              <a:prstGeom prst="rect">
                <a:avLst/>
              </a:prstGeom>
              <a:gradFill flip="none" rotWithShape="1">
                <a:gsLst>
                  <a:gs pos="44000">
                    <a:schemeClr val="bg1"/>
                  </a:gs>
                  <a:gs pos="88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755171" y="547688"/>
            <a:ext cx="9318681" cy="198834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[First Name] [Last Name]</a:t>
            </a:r>
          </a:p>
        </p:txBody>
      </p:sp>
      <p:sp>
        <p:nvSpPr>
          <p:cNvPr id="15" name="Content Placeholder 6"/>
          <p:cNvSpPr>
            <a:spLocks noGrp="1"/>
          </p:cNvSpPr>
          <p:nvPr>
            <p:ph sz="quarter" idx="10"/>
          </p:nvPr>
        </p:nvSpPr>
        <p:spPr>
          <a:xfrm>
            <a:off x="754857" y="3257550"/>
            <a:ext cx="9319308" cy="622935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chemeClr val="tx2"/>
                </a:solidFill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D8816C4D-C074-46E9-95BD-C9631EDBDD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522114" y="2145692"/>
            <a:ext cx="4842467" cy="60428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[Insert Avatar Picture]</a:t>
            </a:r>
          </a:p>
        </p:txBody>
      </p:sp>
    </p:spTree>
    <p:extLst>
      <p:ext uri="{BB962C8B-B14F-4D97-AF65-F5344CB8AC3E}">
        <p14:creationId xmlns:p14="http://schemas.microsoft.com/office/powerpoint/2010/main" val="267178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6182" y="9836474"/>
            <a:ext cx="16855636" cy="450526"/>
            <a:chOff x="0" y="0"/>
            <a:chExt cx="5701783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sp>
        <p:nvSpPr>
          <p:cNvPr id="9" name="AutoShape 9"/>
          <p:cNvSpPr/>
          <p:nvPr/>
        </p:nvSpPr>
        <p:spPr>
          <a:xfrm rot="-5400000">
            <a:off x="4989927" y="1071454"/>
            <a:ext cx="2161958" cy="0"/>
          </a:xfrm>
          <a:prstGeom prst="line">
            <a:avLst/>
          </a:prstGeom>
          <a:ln w="19050" cap="rnd">
            <a:solidFill>
              <a:schemeClr val="accent1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5400000">
            <a:off x="12811075" y="1071454"/>
            <a:ext cx="2161958" cy="0"/>
          </a:xfrm>
          <a:prstGeom prst="line">
            <a:avLst/>
          </a:prstGeom>
          <a:ln w="19050" cap="rnd">
            <a:solidFill>
              <a:schemeClr val="accent1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251394" y="930391"/>
            <a:ext cx="3551233" cy="441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3200" dirty="0">
                <a:solidFill>
                  <a:srgbClr val="333333"/>
                </a:solidFill>
                <a:latin typeface="Poppins Medium"/>
              </a:rPr>
              <a:t>February 8, 2023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2B4DFA5-2E42-87F2-ACC9-6F8016DA0AD9}"/>
              </a:ext>
            </a:extLst>
          </p:cNvPr>
          <p:cNvSpPr txBox="1"/>
          <p:nvPr/>
        </p:nvSpPr>
        <p:spPr>
          <a:xfrm>
            <a:off x="10550498" y="601609"/>
            <a:ext cx="2982217" cy="1313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dirty="0">
                <a:solidFill>
                  <a:srgbClr val="333333"/>
                </a:solidFill>
                <a:latin typeface="Poppins Medium"/>
              </a:rPr>
              <a:t>Accessibility Resource Center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93818" y="3134529"/>
            <a:ext cx="14820901" cy="4447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spc="248" dirty="0">
                <a:solidFill>
                  <a:srgbClr val="333333"/>
                </a:solidFill>
                <a:latin typeface="Poppins Bold"/>
              </a:rPr>
              <a:t>Understand</a:t>
            </a:r>
          </a:p>
          <a:p>
            <a:endParaRPr lang="en-US" sz="1100" spc="248" dirty="0">
              <a:solidFill>
                <a:srgbClr val="333333"/>
              </a:solidFill>
              <a:latin typeface="Poppins Bold"/>
            </a:endParaRPr>
          </a:p>
          <a:p>
            <a:endParaRPr lang="en-US" sz="1100" spc="248" dirty="0">
              <a:solidFill>
                <a:srgbClr val="333333"/>
              </a:solidFill>
              <a:latin typeface="Poppins Bold"/>
            </a:endParaRPr>
          </a:p>
          <a:p>
            <a:endParaRPr lang="en-US" sz="1100" spc="248" dirty="0">
              <a:solidFill>
                <a:srgbClr val="333333"/>
              </a:solidFill>
              <a:latin typeface="Poppins Bold"/>
            </a:endParaRPr>
          </a:p>
          <a:p>
            <a:endParaRPr lang="en-US" sz="1100" spc="248" dirty="0">
              <a:solidFill>
                <a:srgbClr val="333333"/>
              </a:solidFill>
              <a:latin typeface="Poppins Bold"/>
            </a:endParaRPr>
          </a:p>
          <a:p>
            <a:endParaRPr lang="en-US" sz="1100" spc="248" dirty="0">
              <a:solidFill>
                <a:srgbClr val="333333"/>
              </a:solidFill>
              <a:latin typeface="Poppins Bold"/>
            </a:endParaRPr>
          </a:p>
          <a:p>
            <a:endParaRPr lang="en-US" sz="1100" spc="248" dirty="0">
              <a:solidFill>
                <a:srgbClr val="333333"/>
              </a:solidFill>
              <a:latin typeface="Poppins Bold"/>
            </a:endParaRPr>
          </a:p>
          <a:p>
            <a:endParaRPr lang="en-US" sz="1100" spc="248" dirty="0">
              <a:solidFill>
                <a:srgbClr val="333333"/>
              </a:solidFill>
              <a:latin typeface="Poppins Bold"/>
            </a:endParaRPr>
          </a:p>
          <a:p>
            <a:r>
              <a:rPr lang="en-US" sz="4400" spc="248" dirty="0">
                <a:solidFill>
                  <a:srgbClr val="333333"/>
                </a:solidFill>
                <a:latin typeface="Poppins Bold"/>
              </a:rPr>
              <a:t>Test</a:t>
            </a:r>
          </a:p>
          <a:p>
            <a:endParaRPr lang="en-US" sz="2000" spc="248" dirty="0">
              <a:solidFill>
                <a:srgbClr val="333333"/>
              </a:solidFill>
              <a:latin typeface="Poppins Bold"/>
            </a:endParaRPr>
          </a:p>
          <a:p>
            <a:endParaRPr lang="en-US" sz="2000" spc="248" dirty="0">
              <a:solidFill>
                <a:srgbClr val="333333"/>
              </a:solidFill>
              <a:latin typeface="Poppins Bold"/>
            </a:endParaRPr>
          </a:p>
          <a:p>
            <a:endParaRPr lang="en-US" sz="2000" spc="248" dirty="0">
              <a:solidFill>
                <a:srgbClr val="333333"/>
              </a:solidFill>
              <a:latin typeface="Poppins Bold"/>
            </a:endParaRPr>
          </a:p>
          <a:p>
            <a:endParaRPr lang="en-US" sz="2000" spc="248" dirty="0">
              <a:solidFill>
                <a:srgbClr val="333333"/>
              </a:solidFill>
              <a:latin typeface="Poppins Bold"/>
            </a:endParaRPr>
          </a:p>
          <a:p>
            <a:r>
              <a:rPr lang="en-US" sz="4400" spc="248" dirty="0">
                <a:solidFill>
                  <a:srgbClr val="333333"/>
                </a:solidFill>
                <a:latin typeface="Poppins Bold"/>
              </a:rPr>
              <a:t>Solve</a:t>
            </a:r>
          </a:p>
        </p:txBody>
      </p:sp>
      <p:sp>
        <p:nvSpPr>
          <p:cNvPr id="15" name="AutoShape 12" descr="TPGi">
            <a:extLst>
              <a:ext uri="{FF2B5EF4-FFF2-40B4-BE49-F238E27FC236}">
                <a16:creationId xmlns:a16="http://schemas.microsoft.com/office/drawing/2014/main" id="{3A739E94-520A-3565-4419-95A1AC181A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538024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42BD407-F75F-ED1F-9DD6-4B58F68DB220}"/>
              </a:ext>
            </a:extLst>
          </p:cNvPr>
          <p:cNvGrpSpPr/>
          <p:nvPr/>
        </p:nvGrpSpPr>
        <p:grpSpPr>
          <a:xfrm>
            <a:off x="2514600" y="3134529"/>
            <a:ext cx="285936" cy="4184216"/>
            <a:chOff x="12199931" y="3465776"/>
            <a:chExt cx="285936" cy="418421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678FC69-1C7D-783C-D11D-E310F9B5AA0F}"/>
                </a:ext>
              </a:extLst>
            </p:cNvPr>
            <p:cNvSpPr/>
            <p:nvPr/>
          </p:nvSpPr>
          <p:spPr>
            <a:xfrm rot="5400000" flipV="1">
              <a:off x="12199931" y="3465776"/>
              <a:ext cx="285936" cy="285936"/>
            </a:xfrm>
            <a:prstGeom prst="ellipse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BA08D89-0F4F-C5C8-0C63-5BEA588EA0CE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>
              <a:off x="12342899" y="3751712"/>
              <a:ext cx="1501" cy="1672195"/>
            </a:xfrm>
            <a:prstGeom prst="line">
              <a:avLst/>
            </a:prstGeom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60EE385-A6B2-8D6B-3DFC-7620FAD8A8AB}"/>
                </a:ext>
              </a:extLst>
            </p:cNvPr>
            <p:cNvSpPr/>
            <p:nvPr/>
          </p:nvSpPr>
          <p:spPr>
            <a:xfrm rot="5400000" flipV="1">
              <a:off x="12199931" y="5419674"/>
              <a:ext cx="285936" cy="285936"/>
            </a:xfrm>
            <a:prstGeom prst="ellipse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B03208A-CE1C-3559-CF2D-37EE623D4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44400" y="5705610"/>
              <a:ext cx="945" cy="1672195"/>
            </a:xfrm>
            <a:prstGeom prst="line">
              <a:avLst/>
            </a:prstGeom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3F58C8A-DBD9-6E29-731B-5837B96CA926}"/>
                </a:ext>
              </a:extLst>
            </p:cNvPr>
            <p:cNvSpPr/>
            <p:nvPr/>
          </p:nvSpPr>
          <p:spPr>
            <a:xfrm rot="5400000" flipV="1">
              <a:off x="12199931" y="7364056"/>
              <a:ext cx="285936" cy="285936"/>
            </a:xfrm>
            <a:prstGeom prst="ellipse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0" descr="ARC">
            <a:extLst>
              <a:ext uri="{FF2B5EF4-FFF2-40B4-BE49-F238E27FC236}">
                <a16:creationId xmlns:a16="http://schemas.microsoft.com/office/drawing/2014/main" id="{9C26E71A-7D6A-8F21-A8B8-C441D0965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514" y="774229"/>
            <a:ext cx="2638425" cy="96202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0">
            <a:solidFill>
              <a:schemeClr val="accent1">
                <a:lumMod val="7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01FA09-FE78-B69C-DC54-EEF43712B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366141"/>
            <a:ext cx="3769143" cy="3386335"/>
          </a:xfrm>
          <a:prstGeom prst="rect">
            <a:avLst/>
          </a:prstGeom>
        </p:spPr>
      </p:pic>
      <p:sp>
        <p:nvSpPr>
          <p:cNvPr id="19" name="TextBox 5">
            <a:extLst>
              <a:ext uri="{FF2B5EF4-FFF2-40B4-BE49-F238E27FC236}">
                <a16:creationId xmlns:a16="http://schemas.microsoft.com/office/drawing/2014/main" id="{6CD5F26C-B50C-91D2-B5D7-1C81E9A3E459}"/>
              </a:ext>
            </a:extLst>
          </p:cNvPr>
          <p:cNvSpPr txBox="1"/>
          <p:nvPr/>
        </p:nvSpPr>
        <p:spPr>
          <a:xfrm>
            <a:off x="9448800" y="7036594"/>
            <a:ext cx="1028487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spc="248" dirty="0">
                <a:solidFill>
                  <a:schemeClr val="accent1">
                    <a:lumMod val="75000"/>
                  </a:schemeClr>
                </a:solidFill>
                <a:latin typeface="Poppins Bold"/>
              </a:rPr>
              <a:t>KEYBOARD FOCUS</a:t>
            </a:r>
            <a:endParaRPr lang="en-US" sz="6000" spc="248" dirty="0">
              <a:solidFill>
                <a:schemeClr val="accent1">
                  <a:lumMod val="75000"/>
                </a:schemeClr>
              </a:solidFill>
              <a:latin typeface="Poppins Bold"/>
            </a:endParaRPr>
          </a:p>
          <a:p>
            <a:pPr>
              <a:lnSpc>
                <a:spcPts val="4800"/>
              </a:lnSpc>
            </a:pPr>
            <a:endParaRPr lang="en-US" sz="4000" b="1" dirty="0">
              <a:solidFill>
                <a:srgbClr val="33333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sp>
        <p:nvSpPr>
          <p:cNvPr id="7" name="TextBox 4">
            <a:extLst>
              <a:ext uri="{FF2B5EF4-FFF2-40B4-BE49-F238E27FC236}">
                <a16:creationId xmlns:a16="http://schemas.microsoft.com/office/drawing/2014/main" id="{B6D246F4-AFD7-34A9-ED6D-DF76705DEFD9}"/>
              </a:ext>
            </a:extLst>
          </p:cNvPr>
          <p:cNvSpPr txBox="1"/>
          <p:nvPr/>
        </p:nvSpPr>
        <p:spPr>
          <a:xfrm>
            <a:off x="838200" y="952500"/>
            <a:ext cx="16230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248" dirty="0">
                <a:solidFill>
                  <a:srgbClr val="333333"/>
                </a:solidFill>
                <a:latin typeface="Poppins Bold"/>
              </a:rPr>
              <a:t>Focus - Keyboard 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D1B0-3F59-D6AA-7B7D-C4498C945EDD}"/>
              </a:ext>
            </a:extLst>
          </p:cNvPr>
          <p:cNvSpPr txBox="1"/>
          <p:nvPr/>
        </p:nvSpPr>
        <p:spPr>
          <a:xfrm>
            <a:off x="807720" y="2781300"/>
            <a:ext cx="11430000" cy="4449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2.1.1: Keyboard (A)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2.4.1: Bypass Blocks (A)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2.4.3: Focus Order (A)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2.4.7: Focus Visible (AA)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1.4.11: Non-text Contrast (AA) – </a:t>
            </a:r>
            <a:r>
              <a:rPr lang="en-US" sz="3200" i="1" dirty="0">
                <a:latin typeface="Poppins" panose="00000500000000000000" pitchFamily="2" charset="0"/>
                <a:cs typeface="Poppins" panose="00000500000000000000" pitchFamily="2" charset="0"/>
              </a:rPr>
              <a:t>partially covered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4.1.2: Name, Role, Value (A) – </a:t>
            </a:r>
            <a:r>
              <a:rPr lang="en-US" sz="3200" i="1" dirty="0">
                <a:latin typeface="Poppins" panose="00000500000000000000" pitchFamily="2" charset="0"/>
                <a:cs typeface="Poppins" panose="00000500000000000000" pitchFamily="2" charset="0"/>
              </a:rPr>
              <a:t>partially covered</a:t>
            </a:r>
          </a:p>
        </p:txBody>
      </p:sp>
    </p:spTree>
    <p:extLst>
      <p:ext uri="{BB962C8B-B14F-4D97-AF65-F5344CB8AC3E}">
        <p14:creationId xmlns:p14="http://schemas.microsoft.com/office/powerpoint/2010/main" val="114023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sp>
        <p:nvSpPr>
          <p:cNvPr id="7" name="TextBox 4">
            <a:extLst>
              <a:ext uri="{FF2B5EF4-FFF2-40B4-BE49-F238E27FC236}">
                <a16:creationId xmlns:a16="http://schemas.microsoft.com/office/drawing/2014/main" id="{B6D246F4-AFD7-34A9-ED6D-DF76705DEFD9}"/>
              </a:ext>
            </a:extLst>
          </p:cNvPr>
          <p:cNvSpPr txBox="1"/>
          <p:nvPr/>
        </p:nvSpPr>
        <p:spPr>
          <a:xfrm>
            <a:off x="1371600" y="1028700"/>
            <a:ext cx="153543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248" dirty="0">
                <a:solidFill>
                  <a:srgbClr val="333333"/>
                </a:solidFill>
                <a:latin typeface="Poppins Bold"/>
              </a:rPr>
              <a:t>Accessibility Foundations</a:t>
            </a:r>
          </a:p>
        </p:txBody>
      </p:sp>
      <p:pic>
        <p:nvPicPr>
          <p:cNvPr id="10" name="Picture 9" descr="Tutor Modules">
            <a:extLst>
              <a:ext uri="{FF2B5EF4-FFF2-40B4-BE49-F238E27FC236}">
                <a16:creationId xmlns:a16="http://schemas.microsoft.com/office/drawing/2014/main" id="{17DC8525-4121-7E80-B968-B485BE1C2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78121"/>
            <a:ext cx="10668000" cy="62690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57FBE154-4911-F6DE-173D-F01F56A63D09}"/>
              </a:ext>
            </a:extLst>
          </p:cNvPr>
          <p:cNvSpPr txBox="1"/>
          <p:nvPr/>
        </p:nvSpPr>
        <p:spPr>
          <a:xfrm>
            <a:off x="2274209" y="8765445"/>
            <a:ext cx="7948382" cy="1184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Light"/>
              </a:rPr>
              <a:t>Consume Role-Based Trainings To Understand Fundamental Principles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C0C174-9EAB-9F34-0E0A-033E3953C53D}"/>
              </a:ext>
            </a:extLst>
          </p:cNvPr>
          <p:cNvSpPr/>
          <p:nvPr/>
        </p:nvSpPr>
        <p:spPr>
          <a:xfrm>
            <a:off x="4648200" y="2434047"/>
            <a:ext cx="2209800" cy="3134505"/>
          </a:xfrm>
          <a:prstGeom prst="rect">
            <a:avLst/>
          </a:prstGeom>
          <a:noFill/>
          <a:ln w="1016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051550C5-FE92-91A5-F534-FDC8EC1433DA}"/>
              </a:ext>
            </a:extLst>
          </p:cNvPr>
          <p:cNvSpPr txBox="1"/>
          <p:nvPr/>
        </p:nvSpPr>
        <p:spPr>
          <a:xfrm>
            <a:off x="12192000" y="3343007"/>
            <a:ext cx="4724400" cy="2416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Light"/>
              </a:rPr>
              <a:t>For Keyboard Testing: Accessibility for Product Owners, PM, and BA’s is recommended</a:t>
            </a:r>
          </a:p>
        </p:txBody>
      </p:sp>
    </p:spTree>
    <p:extLst>
      <p:ext uri="{BB962C8B-B14F-4D97-AF65-F5344CB8AC3E}">
        <p14:creationId xmlns:p14="http://schemas.microsoft.com/office/powerpoint/2010/main" val="1186442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sp>
        <p:nvSpPr>
          <p:cNvPr id="7" name="TextBox 4">
            <a:extLst>
              <a:ext uri="{FF2B5EF4-FFF2-40B4-BE49-F238E27FC236}">
                <a16:creationId xmlns:a16="http://schemas.microsoft.com/office/drawing/2014/main" id="{B6D246F4-AFD7-34A9-ED6D-DF76705DEFD9}"/>
              </a:ext>
            </a:extLst>
          </p:cNvPr>
          <p:cNvSpPr txBox="1"/>
          <p:nvPr/>
        </p:nvSpPr>
        <p:spPr>
          <a:xfrm>
            <a:off x="838200" y="952500"/>
            <a:ext cx="16230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248" dirty="0">
                <a:solidFill>
                  <a:srgbClr val="333333"/>
                </a:solidFill>
                <a:latin typeface="Poppins Bold"/>
              </a:rPr>
              <a:t>Tools and Resources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9C6C1-7EBE-0445-37F6-C35C7D91479F}"/>
              </a:ext>
            </a:extLst>
          </p:cNvPr>
          <p:cNvSpPr txBox="1"/>
          <p:nvPr/>
        </p:nvSpPr>
        <p:spPr>
          <a:xfrm>
            <a:off x="3048000" y="2183606"/>
            <a:ext cx="11430000" cy="76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ARC’s </a:t>
            </a:r>
            <a:r>
              <a:rPr lang="en-US" sz="3200" dirty="0" err="1">
                <a:latin typeface="Poppins" panose="00000500000000000000" pitchFamily="2" charset="0"/>
                <a:cs typeface="Poppins" panose="00000500000000000000" pitchFamily="2" charset="0"/>
              </a:rPr>
              <a:t>KnowledgeBase</a:t>
            </a: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 Is Your Single Greatest Resource</a:t>
            </a:r>
          </a:p>
        </p:txBody>
      </p:sp>
      <p:pic>
        <p:nvPicPr>
          <p:cNvPr id="12" name="Picture 11" descr="ARC KnowledgeBase contains over 15 modules">
            <a:extLst>
              <a:ext uri="{FF2B5EF4-FFF2-40B4-BE49-F238E27FC236}">
                <a16:creationId xmlns:a16="http://schemas.microsoft.com/office/drawing/2014/main" id="{30F7467F-72A0-459D-DF02-09A0C7C73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3258909"/>
            <a:ext cx="10591800" cy="60622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4856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sp>
        <p:nvSpPr>
          <p:cNvPr id="7" name="TextBox 4">
            <a:extLst>
              <a:ext uri="{FF2B5EF4-FFF2-40B4-BE49-F238E27FC236}">
                <a16:creationId xmlns:a16="http://schemas.microsoft.com/office/drawing/2014/main" id="{B6D246F4-AFD7-34A9-ED6D-DF76705DEFD9}"/>
              </a:ext>
            </a:extLst>
          </p:cNvPr>
          <p:cNvSpPr txBox="1"/>
          <p:nvPr/>
        </p:nvSpPr>
        <p:spPr>
          <a:xfrm>
            <a:off x="838200" y="952500"/>
            <a:ext cx="16230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248" dirty="0">
                <a:solidFill>
                  <a:srgbClr val="333333"/>
                </a:solidFill>
                <a:latin typeface="Poppins Bold"/>
              </a:rPr>
              <a:t>Understand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9C6C1-7EBE-0445-37F6-C35C7D91479F}"/>
              </a:ext>
            </a:extLst>
          </p:cNvPr>
          <p:cNvSpPr txBox="1"/>
          <p:nvPr/>
        </p:nvSpPr>
        <p:spPr>
          <a:xfrm>
            <a:off x="2667000" y="2304963"/>
            <a:ext cx="14173200" cy="76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Understand The Significance of an Accessibility Guideline First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0027FDF-AECD-34AB-242A-045662D3F537}"/>
              </a:ext>
            </a:extLst>
          </p:cNvPr>
          <p:cNvSpPr txBox="1"/>
          <p:nvPr/>
        </p:nvSpPr>
        <p:spPr>
          <a:xfrm>
            <a:off x="5410200" y="8877300"/>
            <a:ext cx="7948382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Light"/>
              </a:rPr>
              <a:t>Summarizes Each Accessibility Guideline</a:t>
            </a:r>
          </a:p>
        </p:txBody>
      </p:sp>
      <p:pic>
        <p:nvPicPr>
          <p:cNvPr id="4" name="Picture 3" descr="WCAG Reference KB Module">
            <a:extLst>
              <a:ext uri="{FF2B5EF4-FFF2-40B4-BE49-F238E27FC236}">
                <a16:creationId xmlns:a16="http://schemas.microsoft.com/office/drawing/2014/main" id="{FAF65E59-3599-F374-8D02-ECD36E39F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0" y="2933700"/>
            <a:ext cx="4123654" cy="565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53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sp>
        <p:nvSpPr>
          <p:cNvPr id="7" name="TextBox 4">
            <a:extLst>
              <a:ext uri="{FF2B5EF4-FFF2-40B4-BE49-F238E27FC236}">
                <a16:creationId xmlns:a16="http://schemas.microsoft.com/office/drawing/2014/main" id="{B6D246F4-AFD7-34A9-ED6D-DF76705DEFD9}"/>
              </a:ext>
            </a:extLst>
          </p:cNvPr>
          <p:cNvSpPr txBox="1"/>
          <p:nvPr/>
        </p:nvSpPr>
        <p:spPr>
          <a:xfrm>
            <a:off x="838200" y="952500"/>
            <a:ext cx="16230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248" dirty="0">
                <a:solidFill>
                  <a:srgbClr val="333333"/>
                </a:solidFill>
                <a:latin typeface="Poppins Bold"/>
              </a:rPr>
              <a:t>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9C6C1-7EBE-0445-37F6-C35C7D91479F}"/>
              </a:ext>
            </a:extLst>
          </p:cNvPr>
          <p:cNvSpPr txBox="1"/>
          <p:nvPr/>
        </p:nvSpPr>
        <p:spPr>
          <a:xfrm>
            <a:off x="3048000" y="2304963"/>
            <a:ext cx="14173200" cy="76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Test An Issue To Determines Its Impact On User Experience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66C85F8-927A-DF65-1344-7CEB31538555}"/>
              </a:ext>
            </a:extLst>
          </p:cNvPr>
          <p:cNvSpPr txBox="1"/>
          <p:nvPr/>
        </p:nvSpPr>
        <p:spPr>
          <a:xfrm>
            <a:off x="4991100" y="8754352"/>
            <a:ext cx="8305800" cy="1184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Light"/>
              </a:rPr>
              <a:t>Provides Step-by-Step Manual Testing Procedure for Every Accessibility Guideline</a:t>
            </a:r>
          </a:p>
        </p:txBody>
      </p:sp>
      <p:pic>
        <p:nvPicPr>
          <p:cNvPr id="4" name="Picture 3" descr="WCAG Tests (web) KB Module">
            <a:extLst>
              <a:ext uri="{FF2B5EF4-FFF2-40B4-BE49-F238E27FC236}">
                <a16:creationId xmlns:a16="http://schemas.microsoft.com/office/drawing/2014/main" id="{D8EE74FA-1CC5-768B-71E7-4F74D2FC5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3119195"/>
            <a:ext cx="3886200" cy="540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0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sp>
        <p:nvSpPr>
          <p:cNvPr id="7" name="TextBox 4">
            <a:extLst>
              <a:ext uri="{FF2B5EF4-FFF2-40B4-BE49-F238E27FC236}">
                <a16:creationId xmlns:a16="http://schemas.microsoft.com/office/drawing/2014/main" id="{B6D246F4-AFD7-34A9-ED6D-DF76705DEFD9}"/>
              </a:ext>
            </a:extLst>
          </p:cNvPr>
          <p:cNvSpPr txBox="1"/>
          <p:nvPr/>
        </p:nvSpPr>
        <p:spPr>
          <a:xfrm>
            <a:off x="838200" y="952500"/>
            <a:ext cx="16230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248" dirty="0">
                <a:solidFill>
                  <a:srgbClr val="333333"/>
                </a:solidFill>
                <a:latin typeface="Poppins Bold"/>
              </a:rPr>
              <a:t>Solve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9C6C1-7EBE-0445-37F6-C35C7D91479F}"/>
              </a:ext>
            </a:extLst>
          </p:cNvPr>
          <p:cNvSpPr txBox="1"/>
          <p:nvPr/>
        </p:nvSpPr>
        <p:spPr>
          <a:xfrm>
            <a:off x="2057400" y="2270037"/>
            <a:ext cx="14173200" cy="761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Solve an Issue with Battle-Tested, Clear Steps For Implementation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66C85F8-927A-DF65-1344-7CEB31538555}"/>
              </a:ext>
            </a:extLst>
          </p:cNvPr>
          <p:cNvSpPr txBox="1"/>
          <p:nvPr/>
        </p:nvSpPr>
        <p:spPr>
          <a:xfrm>
            <a:off x="4991100" y="8754352"/>
            <a:ext cx="8305800" cy="1184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Light"/>
              </a:rPr>
              <a:t>Code Samples, Expected Behaviors, Allows You to Retest and Validate the Solution</a:t>
            </a:r>
          </a:p>
        </p:txBody>
      </p:sp>
      <p:pic>
        <p:nvPicPr>
          <p:cNvPr id="5" name="Picture 4" descr="accessible web content development module">
            <a:extLst>
              <a:ext uri="{FF2B5EF4-FFF2-40B4-BE49-F238E27FC236}">
                <a16:creationId xmlns:a16="http://schemas.microsoft.com/office/drawing/2014/main" id="{FF85AB09-9190-04AA-9AF0-BF6F5E2A8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015307"/>
            <a:ext cx="3916393" cy="540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1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9AB96B86-6CEA-3CE9-D462-1B68C76ED178}"/>
              </a:ext>
            </a:extLst>
          </p:cNvPr>
          <p:cNvSpPr txBox="1"/>
          <p:nvPr/>
        </p:nvSpPr>
        <p:spPr>
          <a:xfrm>
            <a:off x="838200" y="952500"/>
            <a:ext cx="162306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4800" dirty="0">
                <a:latin typeface="Poppins Bold" panose="00000800000000000000" charset="0"/>
                <a:cs typeface="Poppins Bold" panose="00000800000000000000" charset="0"/>
              </a:rPr>
              <a:t>Keyboard Focus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128856-96C4-0D92-DB19-8C20B4A0CA65}"/>
              </a:ext>
            </a:extLst>
          </p:cNvPr>
          <p:cNvSpPr txBox="1">
            <a:spLocks/>
          </p:cNvSpPr>
          <p:nvPr/>
        </p:nvSpPr>
        <p:spPr>
          <a:xfrm>
            <a:off x="1252371" y="3009900"/>
            <a:ext cx="15783258" cy="594211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Focus is the control on the screen that is currently receiving input from the keyboard.</a:t>
            </a:r>
          </a:p>
          <a:p>
            <a:r>
              <a:rPr lang="en-US" sz="4400" dirty="0"/>
              <a:t>People navigate the web, or in other words, control which element has focus by using the </a:t>
            </a:r>
            <a:r>
              <a:rPr lang="en-US" sz="4400" b="1" dirty="0"/>
              <a:t>TAB</a:t>
            </a:r>
            <a:r>
              <a:rPr lang="en-US" sz="4400" dirty="0"/>
              <a:t> key.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4400" b="1" dirty="0"/>
              <a:t>TAB </a:t>
            </a:r>
            <a:r>
              <a:rPr lang="en-US" sz="4400" dirty="0"/>
              <a:t>to move to the next focusable element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4400" b="1" dirty="0"/>
              <a:t>Shift + TAB </a:t>
            </a:r>
            <a:r>
              <a:rPr lang="en-US" sz="4400" dirty="0"/>
              <a:t>to move to the previous element</a:t>
            </a:r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997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7A0D1CA-7439-8E16-0F7A-D1895A2FDD07}"/>
              </a:ext>
            </a:extLst>
          </p:cNvPr>
          <p:cNvSpPr txBox="1">
            <a:spLocks/>
          </p:cNvSpPr>
          <p:nvPr/>
        </p:nvSpPr>
        <p:spPr>
          <a:xfrm>
            <a:off x="2133600" y="2552700"/>
            <a:ext cx="14357016" cy="61707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Is all site functionality accessible via keyboard?</a:t>
            </a:r>
          </a:p>
          <a:p>
            <a:r>
              <a:rPr lang="en-US" i="1" dirty="0"/>
              <a:t>Is it possible to skip repeated content like the navigation region?</a:t>
            </a:r>
          </a:p>
          <a:p>
            <a:r>
              <a:rPr lang="en-US" i="1" dirty="0"/>
              <a:t>Is the page’s focus order logical – does it follow how one would expect to interact with the page?</a:t>
            </a:r>
          </a:p>
          <a:p>
            <a:r>
              <a:rPr lang="en-US" i="1" dirty="0"/>
              <a:t>Is it always possible to visually determine the element that is currently focused? Is the visual indicator easily perceivable?</a:t>
            </a:r>
          </a:p>
          <a:p>
            <a:r>
              <a:rPr lang="en-US" i="1" dirty="0"/>
              <a:t>Are there non-interactive elements in the page’s focus order?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B896AA39-F075-09C6-0CE6-4DD140DCC08C}"/>
              </a:ext>
            </a:extLst>
          </p:cNvPr>
          <p:cNvSpPr txBox="1"/>
          <p:nvPr/>
        </p:nvSpPr>
        <p:spPr>
          <a:xfrm>
            <a:off x="838200" y="952500"/>
            <a:ext cx="162306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4800" dirty="0">
                <a:latin typeface="Poppins Bold" panose="00000800000000000000" charset="0"/>
                <a:cs typeface="Poppins Bold" panose="00000800000000000000" charset="0"/>
              </a:rPr>
              <a:t>Key Questions</a:t>
            </a:r>
          </a:p>
        </p:txBody>
      </p:sp>
    </p:spTree>
    <p:extLst>
      <p:ext uri="{BB962C8B-B14F-4D97-AF65-F5344CB8AC3E}">
        <p14:creationId xmlns:p14="http://schemas.microsoft.com/office/powerpoint/2010/main" val="1875940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9AB96B86-6CEA-3CE9-D462-1B68C76ED178}"/>
              </a:ext>
            </a:extLst>
          </p:cNvPr>
          <p:cNvSpPr txBox="1"/>
          <p:nvPr/>
        </p:nvSpPr>
        <p:spPr>
          <a:xfrm>
            <a:off x="838200" y="952500"/>
            <a:ext cx="162306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4800" dirty="0">
                <a:latin typeface="Poppins Bold" panose="00000800000000000000" charset="0"/>
                <a:cs typeface="Poppins Bold" panose="00000800000000000000" charset="0"/>
              </a:rPr>
              <a:t>Focus Order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128856-96C4-0D92-DB19-8C20B4A0CA65}"/>
              </a:ext>
            </a:extLst>
          </p:cNvPr>
          <p:cNvSpPr txBox="1">
            <a:spLocks/>
          </p:cNvSpPr>
          <p:nvPr/>
        </p:nvSpPr>
        <p:spPr>
          <a:xfrm>
            <a:off x="1252371" y="3009900"/>
            <a:ext cx="15783258" cy="594211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Order of focusable elements on the page.</a:t>
            </a:r>
          </a:p>
          <a:p>
            <a:r>
              <a:rPr lang="en-US" sz="4400" dirty="0"/>
              <a:t>Determined by the order of the elements in the DOM – when a web page loads, the browser constructs a tree structure connecting the HTML nodes on the page. This order is colloquially referred to as a page’s </a:t>
            </a:r>
            <a:r>
              <a:rPr lang="en-US" sz="4400" i="1" dirty="0"/>
              <a:t>natural focus order.</a:t>
            </a:r>
          </a:p>
          <a:p>
            <a:r>
              <a:rPr lang="en-US" sz="4400" dirty="0"/>
              <a:t>A correct, or logical, focus order follows the visual order of elements on the screen. Some web pages may have multiple ways one could visually understand the page.</a:t>
            </a:r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256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9AB96B86-6CEA-3CE9-D462-1B68C76ED178}"/>
              </a:ext>
            </a:extLst>
          </p:cNvPr>
          <p:cNvSpPr txBox="1"/>
          <p:nvPr/>
        </p:nvSpPr>
        <p:spPr>
          <a:xfrm>
            <a:off x="838200" y="952500"/>
            <a:ext cx="162306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4800" dirty="0">
                <a:latin typeface="Poppins Bold" panose="00000800000000000000" charset="0"/>
                <a:cs typeface="Poppins Bold" panose="00000800000000000000" charset="0"/>
              </a:rPr>
              <a:t>Focus Order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D28A25-532F-3D16-C01C-C775AC9BCE30}"/>
              </a:ext>
            </a:extLst>
          </p:cNvPr>
          <p:cNvSpPr txBox="1">
            <a:spLocks/>
          </p:cNvSpPr>
          <p:nvPr/>
        </p:nvSpPr>
        <p:spPr>
          <a:xfrm>
            <a:off x="1828800" y="3009900"/>
            <a:ext cx="13823616" cy="68565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Sites may override the page’s natural focus order through:</a:t>
            </a:r>
          </a:p>
          <a:p>
            <a:pPr lvl="1"/>
            <a:r>
              <a:rPr lang="en-US" sz="4000" dirty="0"/>
              <a:t>A positive </a:t>
            </a:r>
            <a:r>
              <a:rPr lang="en-US" sz="4000" b="1" dirty="0" err="1"/>
              <a:t>tabindex</a:t>
            </a:r>
            <a:r>
              <a:rPr lang="en-US" sz="4000" dirty="0"/>
              <a:t> attribute on an HTML element explicitly sets that element’s position in the focus order. </a:t>
            </a:r>
          </a:p>
          <a:p>
            <a:pPr lvl="1"/>
            <a:r>
              <a:rPr lang="en-US" sz="4000" dirty="0"/>
              <a:t>A negative </a:t>
            </a:r>
            <a:r>
              <a:rPr lang="en-US" sz="4000" b="1" dirty="0" err="1"/>
              <a:t>tabindex</a:t>
            </a:r>
            <a:r>
              <a:rPr lang="en-US" sz="4000" dirty="0"/>
              <a:t> attribute removes an element from the focus order.</a:t>
            </a:r>
          </a:p>
          <a:p>
            <a:pPr lvl="1"/>
            <a:r>
              <a:rPr lang="en-US" sz="4000" dirty="0"/>
              <a:t>Client-side JavaScript, which sets the user to a particular location in the page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4437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C98FE2-CCD6-4D2E-9F61-492A37769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Aaron Farber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AFEF8A-F3A4-4E90-B603-DE437501C2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1">
                    <a:lumMod val="10000"/>
                  </a:schemeClr>
                </a:solidFill>
              </a:rPr>
              <a:t>2016</a:t>
            </a:r>
            <a:r>
              <a:rPr lang="en-US" sz="5400" dirty="0">
                <a:solidFill>
                  <a:schemeClr val="accent1">
                    <a:lumMod val="10000"/>
                  </a:schemeClr>
                </a:solidFill>
              </a:rPr>
              <a:t>: Change careers from public policy to tech. Attend App Academy.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1">
                    <a:lumMod val="10000"/>
                  </a:schemeClr>
                </a:solidFill>
              </a:rPr>
              <a:t>2017-2019</a:t>
            </a:r>
            <a:r>
              <a:rPr lang="en-US" sz="5400" dirty="0">
                <a:solidFill>
                  <a:schemeClr val="accent1">
                    <a:lumMod val="10000"/>
                  </a:schemeClr>
                </a:solidFill>
              </a:rPr>
              <a:t>: Run accessibility testing/development shop focused on small businesses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1">
                    <a:lumMod val="10000"/>
                  </a:schemeClr>
                </a:solidFill>
              </a:rPr>
              <a:t>2019-2020</a:t>
            </a:r>
            <a:r>
              <a:rPr lang="en-US" sz="5400" dirty="0">
                <a:solidFill>
                  <a:schemeClr val="accent1">
                    <a:lumMod val="10000"/>
                  </a:schemeClr>
                </a:solidFill>
              </a:rPr>
              <a:t>: </a:t>
            </a:r>
            <a:r>
              <a:rPr lang="en-US" sz="5400" dirty="0" err="1">
                <a:solidFill>
                  <a:schemeClr val="accent1">
                    <a:lumMod val="10000"/>
                  </a:schemeClr>
                </a:solidFill>
              </a:rPr>
              <a:t>TPGi</a:t>
            </a:r>
            <a:r>
              <a:rPr lang="en-US" sz="5400" dirty="0">
                <a:solidFill>
                  <a:schemeClr val="accent1">
                    <a:lumMod val="10000"/>
                  </a:schemeClr>
                </a:solidFill>
              </a:rPr>
              <a:t> - Accessibility Engineer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1">
                    <a:lumMod val="10000"/>
                  </a:schemeClr>
                </a:solidFill>
              </a:rPr>
              <a:t>2021</a:t>
            </a:r>
            <a:r>
              <a:rPr lang="en-US" sz="5400" dirty="0">
                <a:solidFill>
                  <a:schemeClr val="accent1">
                    <a:lumMod val="10000"/>
                  </a:schemeClr>
                </a:solidFill>
              </a:rPr>
              <a:t>: </a:t>
            </a:r>
            <a:r>
              <a:rPr lang="en-US" sz="5400" dirty="0" err="1">
                <a:solidFill>
                  <a:schemeClr val="accent1">
                    <a:lumMod val="10000"/>
                  </a:schemeClr>
                </a:solidFill>
              </a:rPr>
              <a:t>TPGi</a:t>
            </a:r>
            <a:r>
              <a:rPr lang="en-US" sz="5400" dirty="0">
                <a:solidFill>
                  <a:schemeClr val="accent1">
                    <a:lumMod val="10000"/>
                  </a:schemeClr>
                </a:solidFill>
              </a:rPr>
              <a:t> - Embedded with large tech company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1">
                    <a:lumMod val="10000"/>
                  </a:schemeClr>
                </a:solidFill>
              </a:rPr>
              <a:t>2022</a:t>
            </a:r>
            <a:r>
              <a:rPr lang="en-US" sz="5400" dirty="0">
                <a:solidFill>
                  <a:schemeClr val="accent1">
                    <a:lumMod val="10000"/>
                  </a:schemeClr>
                </a:solidFill>
              </a:rPr>
              <a:t>: </a:t>
            </a:r>
            <a:r>
              <a:rPr lang="en-US" sz="5400" dirty="0" err="1">
                <a:solidFill>
                  <a:schemeClr val="accent1">
                    <a:lumMod val="10000"/>
                  </a:schemeClr>
                </a:solidFill>
              </a:rPr>
              <a:t>TPGi</a:t>
            </a:r>
            <a:r>
              <a:rPr lang="en-US" sz="5400" dirty="0">
                <a:solidFill>
                  <a:schemeClr val="accent1">
                    <a:lumMod val="10000"/>
                  </a:schemeClr>
                </a:solidFill>
              </a:rPr>
              <a:t> – Accessibility Platform Consultant</a:t>
            </a:r>
            <a:endParaRPr lang="en-US" sz="5400" b="1" dirty="0">
              <a:solidFill>
                <a:schemeClr val="accent1">
                  <a:lumMod val="1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6" name="Picture Placeholder 5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4CCACC19-128A-016C-4C36-65D950D9792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4" b="31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6456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9AB96B86-6CEA-3CE9-D462-1B68C76ED178}"/>
              </a:ext>
            </a:extLst>
          </p:cNvPr>
          <p:cNvSpPr txBox="1"/>
          <p:nvPr/>
        </p:nvSpPr>
        <p:spPr>
          <a:xfrm>
            <a:off x="838200" y="952500"/>
            <a:ext cx="162306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4800" dirty="0">
                <a:latin typeface="Poppins Bold" panose="00000800000000000000" charset="0"/>
                <a:cs typeface="Poppins Bold" panose="00000800000000000000" charset="0"/>
              </a:rPr>
              <a:t>Focus Order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F0D9F3-E5DC-4B6E-B6FD-4417642B6200}"/>
              </a:ext>
            </a:extLst>
          </p:cNvPr>
          <p:cNvSpPr txBox="1">
            <a:spLocks/>
          </p:cNvSpPr>
          <p:nvPr/>
        </p:nvSpPr>
        <p:spPr>
          <a:xfrm>
            <a:off x="4805557" y="2378280"/>
            <a:ext cx="8676885" cy="13388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Visualize a page’s focus order</a:t>
            </a:r>
          </a:p>
        </p:txBody>
      </p:sp>
      <p:pic>
        <p:nvPicPr>
          <p:cNvPr id="5" name="Picture 4" descr="ARC Toolkit Focus Order Visualizer">
            <a:extLst>
              <a:ext uri="{FF2B5EF4-FFF2-40B4-BE49-F238E27FC236}">
                <a16:creationId xmlns:a16="http://schemas.microsoft.com/office/drawing/2014/main" id="{7E6D9533-0235-9767-9C7F-EB7A605D4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4447674"/>
            <a:ext cx="7787282" cy="36624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E5601B-9A30-9D04-AD2B-25F99CACEDE0}"/>
              </a:ext>
            </a:extLst>
          </p:cNvPr>
          <p:cNvSpPr txBox="1"/>
          <p:nvPr/>
        </p:nvSpPr>
        <p:spPr>
          <a:xfrm>
            <a:off x="11334266" y="4934404"/>
            <a:ext cx="36771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 Toolkit is a free Chrome extension.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 ARC automated accessibility rules engine on a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Provides automated testing tools such as Tab Order 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visualizer</a:t>
            </a:r>
          </a:p>
        </p:txBody>
      </p:sp>
      <p:pic>
        <p:nvPicPr>
          <p:cNvPr id="8" name="Picture 7" descr="ARC Toolkit - brand logo">
            <a:extLst>
              <a:ext uri="{FF2B5EF4-FFF2-40B4-BE49-F238E27FC236}">
                <a16:creationId xmlns:a16="http://schemas.microsoft.com/office/drawing/2014/main" id="{917B734B-2862-CB35-A7A5-BA63133C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1716" y="3707138"/>
            <a:ext cx="1116159" cy="11161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5406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pic>
        <p:nvPicPr>
          <p:cNvPr id="6" name="Picture 5" descr="ARC Assertion Summary">
            <a:extLst>
              <a:ext uri="{FF2B5EF4-FFF2-40B4-BE49-F238E27FC236}">
                <a16:creationId xmlns:a16="http://schemas.microsoft.com/office/drawing/2014/main" id="{89CAA572-DFE2-8D16-B213-804BED29A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60496"/>
            <a:ext cx="10330324" cy="7554049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9AB96B86-6CEA-3CE9-D462-1B68C76ED178}"/>
              </a:ext>
            </a:extLst>
          </p:cNvPr>
          <p:cNvSpPr txBox="1"/>
          <p:nvPr/>
        </p:nvSpPr>
        <p:spPr>
          <a:xfrm>
            <a:off x="838200" y="952500"/>
            <a:ext cx="162306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4800" dirty="0">
                <a:latin typeface="Poppins Bold" panose="00000800000000000000" charset="0"/>
                <a:cs typeface="Poppins Bold" panose="00000800000000000000" charset="0"/>
              </a:rPr>
              <a:t>Results for a Monitoring Scan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57EFF6-5489-E80A-A6CF-CE010AE9DA1B}"/>
              </a:ext>
            </a:extLst>
          </p:cNvPr>
          <p:cNvSpPr txBox="1">
            <a:spLocks/>
          </p:cNvSpPr>
          <p:nvPr/>
        </p:nvSpPr>
        <p:spPr>
          <a:xfrm>
            <a:off x="10939924" y="2477984"/>
            <a:ext cx="5943600" cy="68565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Go one-by-one through them using </a:t>
            </a:r>
          </a:p>
          <a:p>
            <a:pPr marL="0" indent="0">
              <a:buNone/>
            </a:pPr>
            <a:r>
              <a:rPr lang="en-US" sz="4000" dirty="0"/>
              <a:t>	</a:t>
            </a:r>
          </a:p>
          <a:p>
            <a:pPr marL="0" indent="0">
              <a:buNone/>
            </a:pPr>
            <a:r>
              <a:rPr lang="en-US" sz="4000" dirty="0">
                <a:latin typeface="Poppins Bold" panose="00000800000000000000" charset="0"/>
                <a:cs typeface="Poppins Bold" panose="00000800000000000000" charset="0"/>
              </a:rPr>
              <a:t>	Understand</a:t>
            </a:r>
          </a:p>
          <a:p>
            <a:pPr marL="0" indent="0">
              <a:buNone/>
            </a:pPr>
            <a:r>
              <a:rPr lang="en-US" sz="4000" dirty="0">
                <a:latin typeface="Poppins Bold" panose="00000800000000000000" charset="0"/>
                <a:cs typeface="Poppins Bold" panose="00000800000000000000" charset="0"/>
              </a:rPr>
              <a:t>	Test</a:t>
            </a:r>
          </a:p>
          <a:p>
            <a:pPr marL="0" indent="0">
              <a:buNone/>
            </a:pPr>
            <a:r>
              <a:rPr lang="en-US" sz="4000" dirty="0">
                <a:latin typeface="Poppins Bold" panose="00000800000000000000" charset="0"/>
                <a:cs typeface="Poppins Bold" panose="00000800000000000000" charset="0"/>
              </a:rPr>
              <a:t>	Solve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b="1" dirty="0"/>
              <a:t>BEST PRACTICE: Group related accessibility guidelines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3086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sp>
        <p:nvSpPr>
          <p:cNvPr id="7" name="TextBox 4">
            <a:extLst>
              <a:ext uri="{FF2B5EF4-FFF2-40B4-BE49-F238E27FC236}">
                <a16:creationId xmlns:a16="http://schemas.microsoft.com/office/drawing/2014/main" id="{B6D246F4-AFD7-34A9-ED6D-DF76705DEFD9}"/>
              </a:ext>
            </a:extLst>
          </p:cNvPr>
          <p:cNvSpPr txBox="1"/>
          <p:nvPr/>
        </p:nvSpPr>
        <p:spPr>
          <a:xfrm>
            <a:off x="838199" y="952500"/>
            <a:ext cx="16992601" cy="1131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5400" spc="248" dirty="0">
                <a:solidFill>
                  <a:srgbClr val="333333"/>
                </a:solidFill>
                <a:latin typeface="Poppins Bold"/>
              </a:rPr>
              <a:t>ARC Toolkit </a:t>
            </a:r>
            <a:r>
              <a:rPr lang="en-US" sz="4400" i="1" spc="248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– its role in relation to ARC Monitoring</a:t>
            </a:r>
            <a:r>
              <a:rPr lang="en-US" sz="4400" i="1" spc="248" dirty="0">
                <a:solidFill>
                  <a:srgbClr val="333333"/>
                </a:solidFill>
                <a:latin typeface="Poppins Bold"/>
              </a:rPr>
              <a:t> </a:t>
            </a:r>
            <a:endParaRPr lang="en-US" sz="6000" i="1" spc="248" dirty="0">
              <a:solidFill>
                <a:srgbClr val="333333"/>
              </a:solidFill>
              <a:latin typeface="Poppins Bold"/>
            </a:endParaRPr>
          </a:p>
        </p:txBody>
      </p:sp>
      <p:pic>
        <p:nvPicPr>
          <p:cNvPr id="4" name="Picture 3" descr="ARC Monitoring input without an accessible name assertion dashboard">
            <a:extLst>
              <a:ext uri="{FF2B5EF4-FFF2-40B4-BE49-F238E27FC236}">
                <a16:creationId xmlns:a16="http://schemas.microsoft.com/office/drawing/2014/main" id="{2095F6D2-D700-EA56-A791-79CC8A2F6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84" y="4748915"/>
            <a:ext cx="5680095" cy="4476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BA0173-C9A6-8F87-8D54-623D54D1288D}"/>
              </a:ext>
            </a:extLst>
          </p:cNvPr>
          <p:cNvSpPr txBox="1"/>
          <p:nvPr/>
        </p:nvSpPr>
        <p:spPr>
          <a:xfrm>
            <a:off x="609599" y="2451259"/>
            <a:ext cx="6714067" cy="1970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ARC Monitoring Display Test Results as HTML code snippet with access to ARC tools/resources</a:t>
            </a:r>
          </a:p>
        </p:txBody>
      </p:sp>
      <p:pic>
        <p:nvPicPr>
          <p:cNvPr id="8" name="Picture 7" descr="ARC Toolkit input without an accessible name flagged on the actual page">
            <a:extLst>
              <a:ext uri="{FF2B5EF4-FFF2-40B4-BE49-F238E27FC236}">
                <a16:creationId xmlns:a16="http://schemas.microsoft.com/office/drawing/2014/main" id="{DFB74A44-210A-BBBC-B55A-EBA7E85F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753148"/>
            <a:ext cx="6980767" cy="40200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B42731-A071-CB22-5D77-BF66B6469863}"/>
              </a:ext>
            </a:extLst>
          </p:cNvPr>
          <p:cNvSpPr txBox="1"/>
          <p:nvPr/>
        </p:nvSpPr>
        <p:spPr>
          <a:xfrm>
            <a:off x="9766300" y="2619420"/>
            <a:ext cx="7552267" cy="1970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ARC Toolkit &gt; Select </a:t>
            </a:r>
            <a:r>
              <a:rPr lang="en-US" sz="2800" b="1" dirty="0">
                <a:latin typeface="Poppins" panose="00000500000000000000" pitchFamily="2" charset="0"/>
                <a:cs typeface="Poppins" panose="00000500000000000000" pitchFamily="2" charset="0"/>
              </a:rPr>
              <a:t>Run Tests </a:t>
            </a:r>
            <a:endParaRPr 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Flags the element on the page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Visually inspect the element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4EB99-DA3B-48B4-2091-D66CAB2D7DD4}"/>
              </a:ext>
            </a:extLst>
          </p:cNvPr>
          <p:cNvSpPr txBox="1"/>
          <p:nvPr/>
        </p:nvSpPr>
        <p:spPr>
          <a:xfrm>
            <a:off x="7323666" y="9334500"/>
            <a:ext cx="6714067" cy="677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i="1" dirty="0">
                <a:latin typeface="Poppins" panose="00000500000000000000" pitchFamily="2" charset="0"/>
                <a:cs typeface="Poppins" panose="00000500000000000000" pitchFamily="2" charset="0"/>
              </a:rPr>
              <a:t>Same issue</a:t>
            </a:r>
          </a:p>
        </p:txBody>
      </p:sp>
    </p:spTree>
    <p:extLst>
      <p:ext uri="{BB962C8B-B14F-4D97-AF65-F5344CB8AC3E}">
        <p14:creationId xmlns:p14="http://schemas.microsoft.com/office/powerpoint/2010/main" val="1322411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pic>
        <p:nvPicPr>
          <p:cNvPr id="6" name="Picture 5" descr="Positive tabindex value assertion rule details tab">
            <a:extLst>
              <a:ext uri="{FF2B5EF4-FFF2-40B4-BE49-F238E27FC236}">
                <a16:creationId xmlns:a16="http://schemas.microsoft.com/office/drawing/2014/main" id="{A2D40D6F-239D-1104-78EA-8354FF6D9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9"/>
          <a:stretch/>
        </p:blipFill>
        <p:spPr>
          <a:xfrm>
            <a:off x="1143000" y="1984296"/>
            <a:ext cx="12268200" cy="4242186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77E2AF11-77AB-7A71-329A-4F9F68BDB022}"/>
              </a:ext>
            </a:extLst>
          </p:cNvPr>
          <p:cNvSpPr txBox="1"/>
          <p:nvPr/>
        </p:nvSpPr>
        <p:spPr>
          <a:xfrm>
            <a:off x="-3581400" y="876300"/>
            <a:ext cx="162306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4800" dirty="0">
                <a:latin typeface="Poppins Bold" panose="00000800000000000000" charset="0"/>
                <a:cs typeface="Poppins Bold" panose="00000800000000000000" charset="0"/>
              </a:rPr>
              <a:t>Example of an issue </a:t>
            </a:r>
          </a:p>
        </p:txBody>
      </p:sp>
    </p:spTree>
    <p:extLst>
      <p:ext uri="{BB962C8B-B14F-4D97-AF65-F5344CB8AC3E}">
        <p14:creationId xmlns:p14="http://schemas.microsoft.com/office/powerpoint/2010/main" val="3715413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9AB96B86-6CEA-3CE9-D462-1B68C76ED178}"/>
              </a:ext>
            </a:extLst>
          </p:cNvPr>
          <p:cNvSpPr txBox="1"/>
          <p:nvPr/>
        </p:nvSpPr>
        <p:spPr>
          <a:xfrm>
            <a:off x="838200" y="952500"/>
            <a:ext cx="162306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4800" dirty="0">
                <a:latin typeface="Poppins Bold" panose="00000800000000000000" charset="0"/>
                <a:cs typeface="Poppins Bold" panose="00000800000000000000" charset="0"/>
              </a:rPr>
              <a:t>Each rule pairs with KB Resources</a:t>
            </a:r>
          </a:p>
        </p:txBody>
      </p:sp>
      <p:pic>
        <p:nvPicPr>
          <p:cNvPr id="6" name="Picture 5" descr="Positive tabindex value assertion knowledgebase resources tab">
            <a:extLst>
              <a:ext uri="{FF2B5EF4-FFF2-40B4-BE49-F238E27FC236}">
                <a16:creationId xmlns:a16="http://schemas.microsoft.com/office/drawing/2014/main" id="{2EF676FC-D463-9CFF-69FD-3339D18C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38500"/>
            <a:ext cx="16776394" cy="525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72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9AB96B86-6CEA-3CE9-D462-1B68C76ED178}"/>
              </a:ext>
            </a:extLst>
          </p:cNvPr>
          <p:cNvSpPr txBox="1"/>
          <p:nvPr/>
        </p:nvSpPr>
        <p:spPr>
          <a:xfrm>
            <a:off x="838200" y="952500"/>
            <a:ext cx="162306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4800" dirty="0">
                <a:latin typeface="Poppins Bold" panose="00000800000000000000" charset="0"/>
                <a:cs typeface="Poppins Bold" panose="00000800000000000000" charset="0"/>
              </a:rPr>
              <a:t>Positive </a:t>
            </a:r>
            <a:r>
              <a:rPr lang="en-US" sz="4800" dirty="0" err="1">
                <a:latin typeface="Poppins Bold" panose="00000800000000000000" charset="0"/>
                <a:cs typeface="Poppins Bold" panose="00000800000000000000" charset="0"/>
              </a:rPr>
              <a:t>Tabindex</a:t>
            </a:r>
            <a:endParaRPr lang="en-US" sz="4800" dirty="0">
              <a:latin typeface="Poppins Bold" panose="00000800000000000000" charset="0"/>
              <a:cs typeface="Poppins Bold" panose="00000800000000000000" charset="0"/>
            </a:endParaRPr>
          </a:p>
        </p:txBody>
      </p:sp>
      <p:pic>
        <p:nvPicPr>
          <p:cNvPr id="6" name="Picture 5" descr="ARC Toolkit flags the element with positive tabindex – allowing for visual inspection&#10; it's a call to action button start your adventure">
            <a:extLst>
              <a:ext uri="{FF2B5EF4-FFF2-40B4-BE49-F238E27FC236}">
                <a16:creationId xmlns:a16="http://schemas.microsoft.com/office/drawing/2014/main" id="{47D6734C-5366-EEA1-67EA-1E20640C6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18"/>
          <a:stretch/>
        </p:blipFill>
        <p:spPr>
          <a:xfrm>
            <a:off x="2590800" y="2400300"/>
            <a:ext cx="12877800" cy="59317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822E7EF2-25D6-42B3-16EA-78AE763761EB}"/>
              </a:ext>
            </a:extLst>
          </p:cNvPr>
          <p:cNvSpPr txBox="1"/>
          <p:nvPr/>
        </p:nvSpPr>
        <p:spPr>
          <a:xfrm>
            <a:off x="4114800" y="8671881"/>
            <a:ext cx="10515600" cy="1184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Light"/>
              </a:rPr>
              <a:t>ARC Toolkit flags the element with positive </a:t>
            </a:r>
            <a:r>
              <a:rPr lang="en-US" sz="3000" dirty="0" err="1">
                <a:solidFill>
                  <a:srgbClr val="333333"/>
                </a:solidFill>
                <a:latin typeface="Poppins Light"/>
              </a:rPr>
              <a:t>tabindex</a:t>
            </a:r>
            <a:r>
              <a:rPr lang="en-US" sz="3000" dirty="0">
                <a:solidFill>
                  <a:srgbClr val="333333"/>
                </a:solidFill>
                <a:latin typeface="Poppins Light"/>
              </a:rPr>
              <a:t> – allowing for visual inspection</a:t>
            </a:r>
          </a:p>
        </p:txBody>
      </p:sp>
    </p:spTree>
    <p:extLst>
      <p:ext uri="{BB962C8B-B14F-4D97-AF65-F5344CB8AC3E}">
        <p14:creationId xmlns:p14="http://schemas.microsoft.com/office/powerpoint/2010/main" val="3433710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08F1E-39EE-0670-99C7-B6249567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628900"/>
            <a:ext cx="12169198" cy="4660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439BF9-FD35-D792-A5AF-A5F3DC475583}"/>
              </a:ext>
            </a:extLst>
          </p:cNvPr>
          <p:cNvSpPr txBox="1"/>
          <p:nvPr/>
        </p:nvSpPr>
        <p:spPr>
          <a:xfrm>
            <a:off x="838200" y="952500"/>
            <a:ext cx="162306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4800" dirty="0">
                <a:latin typeface="Poppins Bold" panose="00000800000000000000" charset="0"/>
                <a:cs typeface="Poppins Bold" panose="00000800000000000000" charset="0"/>
              </a:rPr>
              <a:t>Issue 2</a:t>
            </a:r>
          </a:p>
        </p:txBody>
      </p:sp>
    </p:spTree>
    <p:extLst>
      <p:ext uri="{BB962C8B-B14F-4D97-AF65-F5344CB8AC3E}">
        <p14:creationId xmlns:p14="http://schemas.microsoft.com/office/powerpoint/2010/main" val="3543411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 consent dialog highlighted">
            <a:extLst>
              <a:ext uri="{FF2B5EF4-FFF2-40B4-BE49-F238E27FC236}">
                <a16:creationId xmlns:a16="http://schemas.microsoft.com/office/drawing/2014/main" id="{738271F9-22E9-A4D7-C494-D2CAA9727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33500"/>
            <a:ext cx="10560593" cy="74870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FBF55B-CB9F-66FE-B833-496E7476C807}"/>
              </a:ext>
            </a:extLst>
          </p:cNvPr>
          <p:cNvSpPr/>
          <p:nvPr/>
        </p:nvSpPr>
        <p:spPr>
          <a:xfrm>
            <a:off x="609600" y="7111351"/>
            <a:ext cx="10614298" cy="1752600"/>
          </a:xfrm>
          <a:prstGeom prst="rect">
            <a:avLst/>
          </a:prstGeom>
          <a:noFill/>
          <a:ln w="1238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6A03C528-D525-DB36-238C-5554B5E9DEC8}"/>
              </a:ext>
            </a:extLst>
          </p:cNvPr>
          <p:cNvSpPr txBox="1"/>
          <p:nvPr/>
        </p:nvSpPr>
        <p:spPr>
          <a:xfrm>
            <a:off x="11582400" y="3343007"/>
            <a:ext cx="4876800" cy="4262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Light"/>
              </a:rPr>
              <a:t>When conducting the </a:t>
            </a:r>
            <a:r>
              <a:rPr lang="en-US" sz="3000" b="1" dirty="0">
                <a:solidFill>
                  <a:srgbClr val="333333"/>
                </a:solidFill>
                <a:latin typeface="Poppins Bold" panose="00000800000000000000" charset="0"/>
                <a:cs typeface="Poppins Bold" panose="00000800000000000000" charset="0"/>
              </a:rPr>
              <a:t>Test</a:t>
            </a:r>
            <a:r>
              <a:rPr lang="en-US" sz="3000" dirty="0">
                <a:solidFill>
                  <a:srgbClr val="333333"/>
                </a:solidFill>
                <a:latin typeface="Poppins Light"/>
              </a:rPr>
              <a:t> manual testing procedures, testers learn of other WCAG violations which cannot be covered via automated testing alone.</a:t>
            </a:r>
          </a:p>
        </p:txBody>
      </p:sp>
    </p:spTree>
    <p:extLst>
      <p:ext uri="{BB962C8B-B14F-4D97-AF65-F5344CB8AC3E}">
        <p14:creationId xmlns:p14="http://schemas.microsoft.com/office/powerpoint/2010/main" val="2192778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9AB96B86-6CEA-3CE9-D462-1B68C76ED178}"/>
              </a:ext>
            </a:extLst>
          </p:cNvPr>
          <p:cNvSpPr txBox="1"/>
          <p:nvPr/>
        </p:nvSpPr>
        <p:spPr>
          <a:xfrm>
            <a:off x="838200" y="952500"/>
            <a:ext cx="162306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4800" dirty="0">
                <a:latin typeface="Poppins Bold" panose="00000800000000000000" charset="0"/>
                <a:cs typeface="Poppins Bold" panose="00000800000000000000" charset="0"/>
              </a:rPr>
              <a:t>Track Progress In Near Term with Commentary</a:t>
            </a:r>
          </a:p>
        </p:txBody>
      </p:sp>
      <p:pic>
        <p:nvPicPr>
          <p:cNvPr id="6" name="Picture 5" descr="Content Behind dialog is accessible commentary tab">
            <a:extLst>
              <a:ext uri="{FF2B5EF4-FFF2-40B4-BE49-F238E27FC236}">
                <a16:creationId xmlns:a16="http://schemas.microsoft.com/office/drawing/2014/main" id="{89C2239B-A7AE-F1C1-0348-97D6ACA05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619500"/>
            <a:ext cx="10287000" cy="270501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2C3E9D84-97F6-E618-99B1-FB5537E1EEF2}"/>
              </a:ext>
            </a:extLst>
          </p:cNvPr>
          <p:cNvSpPr txBox="1"/>
          <p:nvPr/>
        </p:nvSpPr>
        <p:spPr>
          <a:xfrm>
            <a:off x="2971800" y="7353300"/>
            <a:ext cx="12344400" cy="1800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Light"/>
              </a:rPr>
              <a:t>When you’ve finished inspecting an issue, write in the Commentary tab</a:t>
            </a:r>
          </a:p>
          <a:p>
            <a:pPr>
              <a:lnSpc>
                <a:spcPts val="4800"/>
              </a:lnSpc>
            </a:pPr>
            <a:r>
              <a:rPr lang="en-US" sz="3000" b="1" dirty="0">
                <a:solidFill>
                  <a:srgbClr val="333333"/>
                </a:solidFill>
                <a:latin typeface="Poppins Light"/>
              </a:rPr>
              <a:t>These Notes Are Only Associated With A Single Monitoring Scan</a:t>
            </a:r>
          </a:p>
        </p:txBody>
      </p:sp>
      <p:pic>
        <p:nvPicPr>
          <p:cNvPr id="5" name="Picture 4" descr="add commentary dialog">
            <a:extLst>
              <a:ext uri="{FF2B5EF4-FFF2-40B4-BE49-F238E27FC236}">
                <a16:creationId xmlns:a16="http://schemas.microsoft.com/office/drawing/2014/main" id="{BB4AC56C-12BD-6482-35B9-9468AB992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3314457"/>
            <a:ext cx="5797848" cy="301005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60A956-B01E-4BDD-F476-0A0879AB49E5}"/>
              </a:ext>
            </a:extLst>
          </p:cNvPr>
          <p:cNvCxnSpPr/>
          <p:nvPr/>
        </p:nvCxnSpPr>
        <p:spPr>
          <a:xfrm>
            <a:off x="10972800" y="4767529"/>
            <a:ext cx="609600" cy="0"/>
          </a:xfrm>
          <a:prstGeom prst="straightConnector1">
            <a:avLst/>
          </a:prstGeom>
          <a:ln w="920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309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9AB96B86-6CEA-3CE9-D462-1B68C76ED178}"/>
              </a:ext>
            </a:extLst>
          </p:cNvPr>
          <p:cNvSpPr txBox="1"/>
          <p:nvPr/>
        </p:nvSpPr>
        <p:spPr>
          <a:xfrm>
            <a:off x="838200" y="952500"/>
            <a:ext cx="162306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4800" dirty="0">
                <a:latin typeface="Poppins Bold" panose="00000800000000000000" charset="0"/>
                <a:cs typeface="Poppins Bold" panose="00000800000000000000" charset="0"/>
              </a:rPr>
              <a:t>Track Progress In Long Term with Test Initiative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C3E9D84-97F6-E618-99B1-FB5537E1EEF2}"/>
              </a:ext>
            </a:extLst>
          </p:cNvPr>
          <p:cNvSpPr txBox="1"/>
          <p:nvPr/>
        </p:nvSpPr>
        <p:spPr>
          <a:xfrm>
            <a:off x="8458200" y="3343007"/>
            <a:ext cx="8001000" cy="3031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Light"/>
              </a:rPr>
              <a:t>Only Associated With The Project – Its Whole Lifespan</a:t>
            </a:r>
          </a:p>
          <a:p>
            <a:pPr>
              <a:lnSpc>
                <a:spcPts val="4800"/>
              </a:lnSpc>
            </a:pPr>
            <a:endParaRPr lang="en-US" sz="3000" dirty="0">
              <a:solidFill>
                <a:srgbClr val="333333"/>
              </a:solidFill>
              <a:latin typeface="Poppins Light"/>
            </a:endParaRPr>
          </a:p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Light"/>
              </a:rPr>
              <a:t>Track a Particular Rule and Set a Conformance Goal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15590-84ED-8DAB-6ADE-D02D3B02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615" y="2800279"/>
            <a:ext cx="6845569" cy="41180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6541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19300" y="2543206"/>
            <a:ext cx="10818278" cy="1177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800" b="1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Plan for 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Accessibility Testing</a:t>
            </a:r>
          </a:p>
          <a:p>
            <a:pPr>
              <a:lnSpc>
                <a:spcPts val="4800"/>
              </a:lnSpc>
            </a:pPr>
            <a:endParaRPr lang="en-US" sz="2800" dirty="0">
              <a:solidFill>
                <a:srgbClr val="33333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361940" y="4162226"/>
            <a:ext cx="11656060" cy="562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800" b="1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Understand Principles of Keyboard Accessibility</a:t>
            </a:r>
            <a:endParaRPr lang="en-US" sz="2800" b="1" dirty="0">
              <a:solidFill>
                <a:srgbClr val="33333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192607" y="7476895"/>
            <a:ext cx="1028487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endParaRPr lang="en-US" sz="6000" spc="248" dirty="0">
              <a:solidFill>
                <a:schemeClr val="accent1">
                  <a:lumMod val="75000"/>
                </a:schemeClr>
              </a:solidFill>
              <a:latin typeface="Poppins Bold"/>
            </a:endParaRPr>
          </a:p>
          <a:p>
            <a:pPr>
              <a:lnSpc>
                <a:spcPts val="4800"/>
              </a:lnSpc>
            </a:pPr>
            <a:endParaRPr lang="en-US" sz="4000" b="1" dirty="0">
              <a:solidFill>
                <a:srgbClr val="33333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75253" y="2543206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39416" y="4155677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27893" y="5743606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24399" y="7222926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4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0"/>
            <a:ext cx="3580965" cy="10287000"/>
            <a:chOff x="0" y="0"/>
            <a:chExt cx="1370105" cy="3935885"/>
          </a:xfrm>
          <a:solidFill>
            <a:schemeClr val="accent1">
              <a:lumMod val="75000"/>
            </a:schemeClr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l="l" t="t" r="r" b="b"/>
              <a:pathLst>
                <a:path w="1370105" h="393588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grpFill/>
          </p:spPr>
        </p:sp>
      </p:grpSp>
      <p:sp>
        <p:nvSpPr>
          <p:cNvPr id="23" name="TextBox 3">
            <a:extLst>
              <a:ext uri="{FF2B5EF4-FFF2-40B4-BE49-F238E27FC236}">
                <a16:creationId xmlns:a16="http://schemas.microsoft.com/office/drawing/2014/main" id="{3ACFA21E-8BFE-BE24-996C-CD42C2107E37}"/>
              </a:ext>
            </a:extLst>
          </p:cNvPr>
          <p:cNvSpPr txBox="1"/>
          <p:nvPr/>
        </p:nvSpPr>
        <p:spPr>
          <a:xfrm>
            <a:off x="5359400" y="5743606"/>
            <a:ext cx="12003193" cy="562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Perform Keyboard Testing</a:t>
            </a:r>
            <a:endParaRPr lang="en-US" sz="4000" b="1" dirty="0">
              <a:solidFill>
                <a:srgbClr val="33333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F08BCABE-C606-8826-FB95-BCE5E87FB8B2}"/>
              </a:ext>
            </a:extLst>
          </p:cNvPr>
          <p:cNvSpPr txBox="1"/>
          <p:nvPr/>
        </p:nvSpPr>
        <p:spPr>
          <a:xfrm>
            <a:off x="4343400" y="-114300"/>
            <a:ext cx="15621000" cy="1454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ct val="20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333333"/>
                </a:solidFill>
                <a:latin typeface="Poppins Bold" panose="00000800000000000000" charset="0"/>
                <a:cs typeface="Poppins Bold" panose="00000800000000000000" charset="0"/>
              </a:rPr>
              <a:t>Learning Objectives</a:t>
            </a:r>
            <a:r>
              <a:rPr lang="en-US" sz="5400" b="1" dirty="0">
                <a:solidFill>
                  <a:srgbClr val="333333"/>
                </a:solidFill>
                <a:latin typeface="Poppins Medium"/>
              </a:rPr>
              <a:t>: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1DEF4E1-8594-D9C1-C6ED-43D43E2BC323}"/>
              </a:ext>
            </a:extLst>
          </p:cNvPr>
          <p:cNvSpPr txBox="1"/>
          <p:nvPr/>
        </p:nvSpPr>
        <p:spPr>
          <a:xfrm>
            <a:off x="5370407" y="7248295"/>
            <a:ext cx="12003193" cy="562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Questions</a:t>
            </a:r>
            <a:endParaRPr lang="en-US" sz="4000" b="1" dirty="0">
              <a:solidFill>
                <a:srgbClr val="33333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sp>
        <p:nvSpPr>
          <p:cNvPr id="8" name="TextBox 8"/>
          <p:cNvSpPr txBox="1"/>
          <p:nvPr/>
        </p:nvSpPr>
        <p:spPr>
          <a:xfrm>
            <a:off x="1295400" y="3162300"/>
            <a:ext cx="16078200" cy="4764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ct val="200000"/>
              </a:lnSpc>
              <a:spcAft>
                <a:spcPts val="600"/>
              </a:spcAft>
            </a:pPr>
            <a:r>
              <a:rPr lang="en-US" sz="5400" dirty="0">
                <a:solidFill>
                  <a:srgbClr val="333333"/>
                </a:solidFill>
                <a:latin typeface="Poppins Medium"/>
              </a:rPr>
              <a:t>Empower teams to address issues one by one while growing their understanding of accessibility over time.</a:t>
            </a:r>
          </a:p>
        </p:txBody>
      </p:sp>
      <p:pic>
        <p:nvPicPr>
          <p:cNvPr id="4" name="Picture 10" descr="ARC">
            <a:extLst>
              <a:ext uri="{FF2B5EF4-FFF2-40B4-BE49-F238E27FC236}">
                <a16:creationId xmlns:a16="http://schemas.microsoft.com/office/drawing/2014/main" id="{F4FDC705-B9FD-4111-9DE2-F80ACBE1B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028700"/>
            <a:ext cx="2638425" cy="96202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0"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D4FFC1-711E-43E9-FC63-F82D28A42FB4}"/>
              </a:ext>
            </a:extLst>
          </p:cNvPr>
          <p:cNvSpPr txBox="1">
            <a:spLocks/>
          </p:cNvSpPr>
          <p:nvPr/>
        </p:nvSpPr>
        <p:spPr>
          <a:xfrm>
            <a:off x="4724400" y="1028700"/>
            <a:ext cx="15486531" cy="600566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7200">
                <a:latin typeface="Poppins" panose="00000500000000000000" pitchFamily="2" charset="0"/>
                <a:cs typeface="Poppins" panose="00000500000000000000" pitchFamily="2" charset="0"/>
              </a:rPr>
              <a:t>Go to tpgarc.com</a:t>
            </a:r>
            <a:endParaRPr lang="en-US" sz="7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sp>
        <p:nvSpPr>
          <p:cNvPr id="5" name="TextBox 5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Plan For Accessibility Testing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6800" y="2171700"/>
            <a:ext cx="15621000" cy="484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ct val="20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333333"/>
                </a:solidFill>
                <a:latin typeface="Poppins Bold" panose="00000800000000000000" charset="0"/>
                <a:cs typeface="Poppins Bold" panose="00000800000000000000" charset="0"/>
              </a:rPr>
              <a:t>OBJECTIVE</a:t>
            </a:r>
            <a:r>
              <a:rPr lang="en-US" sz="5400" b="1" dirty="0">
                <a:solidFill>
                  <a:srgbClr val="333333"/>
                </a:solidFill>
                <a:latin typeface="Poppins Medium"/>
              </a:rPr>
              <a:t>:</a:t>
            </a:r>
          </a:p>
          <a:p>
            <a:pPr marL="323850" lvl="1">
              <a:lnSpc>
                <a:spcPct val="200000"/>
              </a:lnSpc>
              <a:spcAft>
                <a:spcPts val="600"/>
              </a:spcAft>
            </a:pPr>
            <a:r>
              <a:rPr lang="en-US" sz="5400" dirty="0">
                <a:solidFill>
                  <a:srgbClr val="333333"/>
                </a:solidFill>
                <a:latin typeface="Poppins Medium"/>
              </a:rPr>
              <a:t>Create A Repeatable, Well-Defined Accessibility Testing Process</a:t>
            </a:r>
          </a:p>
        </p:txBody>
      </p:sp>
    </p:spTree>
    <p:extLst>
      <p:ext uri="{BB962C8B-B14F-4D97-AF65-F5344CB8AC3E}">
        <p14:creationId xmlns:p14="http://schemas.microsoft.com/office/powerpoint/2010/main" val="2872663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sp>
        <p:nvSpPr>
          <p:cNvPr id="5" name="TextBox 5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Plan For Accessibility Testing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6800" y="2171700"/>
            <a:ext cx="15621000" cy="4764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ct val="20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Have A Test Plan </a:t>
            </a:r>
            <a:r>
              <a:rPr lang="en-US" sz="5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Which Maps Testing Responsibilities to Each Role Involved in Delivering Online Experiences</a:t>
            </a:r>
          </a:p>
        </p:txBody>
      </p:sp>
    </p:spTree>
    <p:extLst>
      <p:ext uri="{BB962C8B-B14F-4D97-AF65-F5344CB8AC3E}">
        <p14:creationId xmlns:p14="http://schemas.microsoft.com/office/powerpoint/2010/main" val="2236014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DE3D1B0-3F59-D6AA-7B7D-C4498C945EDD}"/>
              </a:ext>
            </a:extLst>
          </p:cNvPr>
          <p:cNvSpPr txBox="1"/>
          <p:nvPr/>
        </p:nvSpPr>
        <p:spPr>
          <a:xfrm>
            <a:off x="3429000" y="3217331"/>
            <a:ext cx="11430000" cy="3852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Each month, starting today, </a:t>
            </a:r>
            <a:r>
              <a:rPr lang="en-US" sz="4000" b="1" dirty="0" err="1">
                <a:latin typeface="Poppins" panose="00000500000000000000" pitchFamily="2" charset="0"/>
                <a:cs typeface="Poppins" panose="00000500000000000000" pitchFamily="2" charset="0"/>
              </a:rPr>
              <a:t>TPGi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 will hold a webinar covering one group of accessibility guidelines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30 Minute  Presentation – 30 Minute Q&amp;A</a:t>
            </a:r>
          </a:p>
        </p:txBody>
      </p:sp>
    </p:spTree>
    <p:extLst>
      <p:ext uri="{BB962C8B-B14F-4D97-AF65-F5344CB8AC3E}">
        <p14:creationId xmlns:p14="http://schemas.microsoft.com/office/powerpoint/2010/main" val="1648531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sp>
        <p:nvSpPr>
          <p:cNvPr id="7" name="TextBox 4">
            <a:extLst>
              <a:ext uri="{FF2B5EF4-FFF2-40B4-BE49-F238E27FC236}">
                <a16:creationId xmlns:a16="http://schemas.microsoft.com/office/drawing/2014/main" id="{B6D246F4-AFD7-34A9-ED6D-DF76705DEFD9}"/>
              </a:ext>
            </a:extLst>
          </p:cNvPr>
          <p:cNvSpPr txBox="1"/>
          <p:nvPr/>
        </p:nvSpPr>
        <p:spPr>
          <a:xfrm>
            <a:off x="838200" y="952500"/>
            <a:ext cx="162306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248" dirty="0">
                <a:solidFill>
                  <a:srgbClr val="333333"/>
                </a:solidFill>
                <a:latin typeface="Poppins Bold"/>
              </a:rPr>
              <a:t>Group Related Accessibility Guidelines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D1B0-3F59-D6AA-7B7D-C4498C945EDD}"/>
              </a:ext>
            </a:extLst>
          </p:cNvPr>
          <p:cNvSpPr txBox="1"/>
          <p:nvPr/>
        </p:nvSpPr>
        <p:spPr>
          <a:xfrm>
            <a:off x="990600" y="3830461"/>
            <a:ext cx="11430000" cy="4177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Enables testing to be done by roles with the requisite skillset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Increases efficiency and reduces duplicative work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Leads to full WCAG Coverage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endParaRPr lang="en-US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431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  <a:solidFill>
            <a:schemeClr val="accent1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sp>
        <p:nvSpPr>
          <p:cNvPr id="7" name="TextBox 4">
            <a:extLst>
              <a:ext uri="{FF2B5EF4-FFF2-40B4-BE49-F238E27FC236}">
                <a16:creationId xmlns:a16="http://schemas.microsoft.com/office/drawing/2014/main" id="{B6D246F4-AFD7-34A9-ED6D-DF76705DEFD9}"/>
              </a:ext>
            </a:extLst>
          </p:cNvPr>
          <p:cNvSpPr txBox="1"/>
          <p:nvPr/>
        </p:nvSpPr>
        <p:spPr>
          <a:xfrm>
            <a:off x="838200" y="952500"/>
            <a:ext cx="16230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248" dirty="0">
                <a:solidFill>
                  <a:srgbClr val="333333"/>
                </a:solidFill>
                <a:latin typeface="Poppins Bold"/>
              </a:rPr>
              <a:t>Focus - Keyboard 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D1B0-3F59-D6AA-7B7D-C4498C945EDD}"/>
              </a:ext>
            </a:extLst>
          </p:cNvPr>
          <p:cNvSpPr txBox="1"/>
          <p:nvPr/>
        </p:nvSpPr>
        <p:spPr>
          <a:xfrm>
            <a:off x="914400" y="2762681"/>
            <a:ext cx="11430000" cy="2392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- Does not require a engineering background to test.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- Does not require touching code or opening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4240247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862</Words>
  <Application>Microsoft Office PowerPoint</Application>
  <PresentationFormat>Custom</PresentationFormat>
  <Paragraphs>130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Poppins</vt:lpstr>
      <vt:lpstr>Poppins Light</vt:lpstr>
      <vt:lpstr>Poppins Medium</vt:lpstr>
      <vt:lpstr>Calibri</vt:lpstr>
      <vt:lpstr>Open Sans</vt:lpstr>
      <vt:lpstr>Poppins Bold</vt:lpstr>
      <vt:lpstr>Arial</vt:lpstr>
      <vt:lpstr>Office Theme</vt:lpstr>
      <vt:lpstr>PowerPoint Presentation</vt:lpstr>
      <vt:lpstr>Aaron Farber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Tosca Green Blue Soft Grey Black Minimalist Thesis Research Study Presentation Template</dc:title>
  <dc:creator>afarber</dc:creator>
  <cp:lastModifiedBy>Aaron Farber</cp:lastModifiedBy>
  <cp:revision>2</cp:revision>
  <dcterms:created xsi:type="dcterms:W3CDTF">2006-08-16T00:00:00Z</dcterms:created>
  <dcterms:modified xsi:type="dcterms:W3CDTF">2023-03-28T20:34:18Z</dcterms:modified>
  <dc:identifier>DAFW6HgJGa0</dc:identifier>
</cp:coreProperties>
</file>